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3" r:id="rId1"/>
  </p:sldMasterIdLst>
  <p:notesMasterIdLst>
    <p:notesMasterId r:id="rId25"/>
  </p:notesMasterIdLst>
  <p:sldIdLst>
    <p:sldId id="256" r:id="rId2"/>
    <p:sldId id="257" r:id="rId3"/>
    <p:sldId id="258" r:id="rId4"/>
    <p:sldId id="260" r:id="rId5"/>
    <p:sldId id="278" r:id="rId6"/>
    <p:sldId id="262" r:id="rId7"/>
    <p:sldId id="263" r:id="rId8"/>
    <p:sldId id="264" r:id="rId9"/>
    <p:sldId id="279" r:id="rId10"/>
    <p:sldId id="280" r:id="rId11"/>
    <p:sldId id="281" r:id="rId12"/>
    <p:sldId id="282" r:id="rId13"/>
    <p:sldId id="283" r:id="rId14"/>
    <p:sldId id="284" r:id="rId15"/>
    <p:sldId id="285" r:id="rId16"/>
    <p:sldId id="265" r:id="rId17"/>
    <p:sldId id="267" r:id="rId18"/>
    <p:sldId id="276" r:id="rId19"/>
    <p:sldId id="275" r:id="rId20"/>
    <p:sldId id="270" r:id="rId21"/>
    <p:sldId id="271" r:id="rId22"/>
    <p:sldId id="273" r:id="rId23"/>
    <p:sldId id="274"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41" d="100"/>
          <a:sy n="41" d="100"/>
        </p:scale>
        <p:origin x="-78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B0BA85-E41D-4947-A93C-9F56A720559D}" type="datetimeFigureOut">
              <a:rPr lang="it-IT"/>
              <a:pPr/>
              <a:t>01/02/2016</a:t>
            </a:fld>
            <a:endParaRPr lang="it-IT"/>
          </a:p>
        </p:txBody>
      </p:sp>
      <p:sp>
        <p:nvSpPr>
          <p:cNvPr id="4" name="Segnaposto immagin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07B90B-AB7D-49EF-998A-702C1EB3824C}" type="slidenum">
              <a:rPr lang="it-IT"/>
              <a:pPr/>
              <a:t>‹N›</a:t>
            </a:fld>
            <a:endParaRPr lang="it-IT"/>
          </a:p>
        </p:txBody>
      </p:sp>
    </p:spTree>
    <p:extLst>
      <p:ext uri="{BB962C8B-B14F-4D97-AF65-F5344CB8AC3E}">
        <p14:creationId xmlns="" xmlns:p14="http://schemas.microsoft.com/office/powerpoint/2010/main" val="755134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1</a:t>
            </a:fld>
            <a:endParaRPr lang="it-IT"/>
          </a:p>
        </p:txBody>
      </p:sp>
    </p:spTree>
    <p:extLst>
      <p:ext uri="{BB962C8B-B14F-4D97-AF65-F5344CB8AC3E}">
        <p14:creationId xmlns="" xmlns:p14="http://schemas.microsoft.com/office/powerpoint/2010/main" val="37744203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2</a:t>
            </a:fld>
            <a:endParaRPr lang="it-IT"/>
          </a:p>
        </p:txBody>
      </p:sp>
    </p:spTree>
    <p:extLst>
      <p:ext uri="{BB962C8B-B14F-4D97-AF65-F5344CB8AC3E}">
        <p14:creationId xmlns="" xmlns:p14="http://schemas.microsoft.com/office/powerpoint/2010/main" val="2438814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3</a:t>
            </a:fld>
            <a:endParaRPr lang="it-IT"/>
          </a:p>
        </p:txBody>
      </p:sp>
    </p:spTree>
    <p:extLst>
      <p:ext uri="{BB962C8B-B14F-4D97-AF65-F5344CB8AC3E}">
        <p14:creationId xmlns="" xmlns:p14="http://schemas.microsoft.com/office/powerpoint/2010/main" val="3981517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4</a:t>
            </a:fld>
            <a:endParaRPr lang="it-IT"/>
          </a:p>
        </p:txBody>
      </p:sp>
    </p:spTree>
    <p:extLst>
      <p:ext uri="{BB962C8B-B14F-4D97-AF65-F5344CB8AC3E}">
        <p14:creationId xmlns="" xmlns:p14="http://schemas.microsoft.com/office/powerpoint/2010/main" val="1078410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5</a:t>
            </a:fld>
            <a:endParaRPr lang="it-IT"/>
          </a:p>
        </p:txBody>
      </p:sp>
    </p:spTree>
    <p:extLst>
      <p:ext uri="{BB962C8B-B14F-4D97-AF65-F5344CB8AC3E}">
        <p14:creationId xmlns="" xmlns:p14="http://schemas.microsoft.com/office/powerpoint/2010/main" val="2425576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6</a:t>
            </a:fld>
            <a:endParaRPr lang="it-IT"/>
          </a:p>
        </p:txBody>
      </p:sp>
    </p:spTree>
    <p:extLst>
      <p:ext uri="{BB962C8B-B14F-4D97-AF65-F5344CB8AC3E}">
        <p14:creationId xmlns="" xmlns:p14="http://schemas.microsoft.com/office/powerpoint/2010/main" val="439129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7</a:t>
            </a:fld>
            <a:endParaRPr lang="it-IT"/>
          </a:p>
        </p:txBody>
      </p:sp>
    </p:spTree>
    <p:extLst>
      <p:ext uri="{BB962C8B-B14F-4D97-AF65-F5344CB8AC3E}">
        <p14:creationId xmlns="" xmlns:p14="http://schemas.microsoft.com/office/powerpoint/2010/main" val="2560700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8</a:t>
            </a:fld>
            <a:endParaRPr lang="it-IT"/>
          </a:p>
        </p:txBody>
      </p:sp>
    </p:spTree>
    <p:extLst>
      <p:ext uri="{BB962C8B-B14F-4D97-AF65-F5344CB8AC3E}">
        <p14:creationId xmlns="" xmlns:p14="http://schemas.microsoft.com/office/powerpoint/2010/main" val="4078630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9</a:t>
            </a:fld>
            <a:endParaRPr lang="it-IT"/>
          </a:p>
        </p:txBody>
      </p:sp>
    </p:spTree>
    <p:extLst>
      <p:ext uri="{BB962C8B-B14F-4D97-AF65-F5344CB8AC3E}">
        <p14:creationId xmlns="" xmlns:p14="http://schemas.microsoft.com/office/powerpoint/2010/main" val="2436355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16</a:t>
            </a:fld>
            <a:endParaRPr lang="it-IT"/>
          </a:p>
        </p:txBody>
      </p:sp>
    </p:spTree>
    <p:extLst>
      <p:ext uri="{BB962C8B-B14F-4D97-AF65-F5344CB8AC3E}">
        <p14:creationId xmlns="" xmlns:p14="http://schemas.microsoft.com/office/powerpoint/2010/main" val="190752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17</a:t>
            </a:fld>
            <a:endParaRPr lang="it-IT"/>
          </a:p>
        </p:txBody>
      </p:sp>
    </p:spTree>
    <p:extLst>
      <p:ext uri="{BB962C8B-B14F-4D97-AF65-F5344CB8AC3E}">
        <p14:creationId xmlns="" xmlns:p14="http://schemas.microsoft.com/office/powerpoint/2010/main" val="1339929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18</a:t>
            </a:fld>
            <a:endParaRPr lang="it-IT"/>
          </a:p>
        </p:txBody>
      </p:sp>
    </p:spTree>
    <p:extLst>
      <p:ext uri="{BB962C8B-B14F-4D97-AF65-F5344CB8AC3E}">
        <p14:creationId xmlns="" xmlns:p14="http://schemas.microsoft.com/office/powerpoint/2010/main" val="1328531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19</a:t>
            </a:fld>
            <a:endParaRPr lang="it-IT"/>
          </a:p>
        </p:txBody>
      </p:sp>
    </p:spTree>
    <p:extLst>
      <p:ext uri="{BB962C8B-B14F-4D97-AF65-F5344CB8AC3E}">
        <p14:creationId xmlns="" xmlns:p14="http://schemas.microsoft.com/office/powerpoint/2010/main" val="41003333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20</a:t>
            </a:fld>
            <a:endParaRPr lang="it-IT"/>
          </a:p>
        </p:txBody>
      </p:sp>
    </p:spTree>
    <p:extLst>
      <p:ext uri="{BB962C8B-B14F-4D97-AF65-F5344CB8AC3E}">
        <p14:creationId xmlns="" xmlns:p14="http://schemas.microsoft.com/office/powerpoint/2010/main" val="41003333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21</a:t>
            </a:fld>
            <a:endParaRPr lang="it-IT"/>
          </a:p>
        </p:txBody>
      </p:sp>
    </p:spTree>
    <p:extLst>
      <p:ext uri="{BB962C8B-B14F-4D97-AF65-F5344CB8AC3E}">
        <p14:creationId xmlns="" xmlns:p14="http://schemas.microsoft.com/office/powerpoint/2010/main" val="14538695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22</a:t>
            </a:fld>
            <a:endParaRPr lang="it-IT"/>
          </a:p>
        </p:txBody>
      </p:sp>
    </p:spTree>
    <p:extLst>
      <p:ext uri="{BB962C8B-B14F-4D97-AF65-F5344CB8AC3E}">
        <p14:creationId xmlns="" xmlns:p14="http://schemas.microsoft.com/office/powerpoint/2010/main" val="1686641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507B90B-AB7D-49EF-998A-702C1EB3824C}" type="slidenum">
              <a:rPr lang="it-IT"/>
              <a:pPr/>
              <a:t>23</a:t>
            </a:fld>
            <a:endParaRPr lang="it-IT"/>
          </a:p>
        </p:txBody>
      </p:sp>
    </p:spTree>
    <p:extLst>
      <p:ext uri="{BB962C8B-B14F-4D97-AF65-F5344CB8AC3E}">
        <p14:creationId xmlns="" xmlns:p14="http://schemas.microsoft.com/office/powerpoint/2010/main" val="338818316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pic>
        <p:nvPicPr>
          <p:cNvPr id="8" name="Picture 7" descr="TitlePageOverlay.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571500" y="1676401"/>
            <a:ext cx="8001000" cy="2424766"/>
          </a:xfrm>
        </p:spPr>
        <p:txBody>
          <a:bodyPr anchor="b" anchorCtr="0">
            <a:noAutofit/>
          </a:bodyPr>
          <a:lstStyle>
            <a:lvl1pPr>
              <a:defRPr sz="5600">
                <a:solidFill>
                  <a:schemeClr val="tx1"/>
                </a:solidFill>
              </a:defRPr>
            </a:lvl1pPr>
          </a:lstStyle>
          <a:p>
            <a:r>
              <a:rPr lang="it-IT"/>
              <a:t>Fare clic per modificare stile</a:t>
            </a:r>
            <a:endParaRPr/>
          </a:p>
        </p:txBody>
      </p:sp>
      <p:sp>
        <p:nvSpPr>
          <p:cNvPr id="3" name="Subtitle 2"/>
          <p:cNvSpPr>
            <a:spLocks noGrp="1"/>
          </p:cNvSpPr>
          <p:nvPr>
            <p:ph type="subTitle" idx="1"/>
          </p:nvPr>
        </p:nvSpPr>
        <p:spPr>
          <a:xfrm>
            <a:off x="571500" y="4419600"/>
            <a:ext cx="8001000" cy="1219200"/>
          </a:xfrm>
        </p:spPr>
        <p:txBody>
          <a:bodyPr/>
          <a:lstStyle>
            <a:lvl1pPr marL="0" indent="0" algn="ctr">
              <a:spcAft>
                <a:spcPts val="0"/>
              </a:spcAft>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A4A6734C-E115-4BC5-9FB0-F9BF6FABFDA0}"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pPr/>
              <a:t>‹N›</a:t>
            </a:fld>
            <a:endParaRPr lang="en-US"/>
          </a:p>
        </p:txBody>
      </p:sp>
      <p:pic>
        <p:nvPicPr>
          <p:cNvPr id="9" name="Picture 8" descr="standardRule.png"/>
          <p:cNvPicPr>
            <a:picLocks noChangeAspect="1"/>
          </p:cNvPicPr>
          <p:nvPr/>
        </p:nvPicPr>
        <p:blipFill>
          <a:blip r:embed="rId3" cstate="print"/>
          <a:stretch>
            <a:fillRect/>
          </a:stretch>
        </p:blipFill>
        <p:spPr>
          <a:xfrm>
            <a:off x="2705100" y="4191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stile</a:t>
            </a:r>
            <a:endParaRPr/>
          </a:p>
        </p:txBody>
      </p:sp>
      <p:sp>
        <p:nvSpPr>
          <p:cNvPr id="3" name="Content Placeholder 2"/>
          <p:cNvSpPr>
            <a:spLocks noGrp="1"/>
          </p:cNvSpPr>
          <p:nvPr>
            <p:ph idx="1"/>
          </p:nvPr>
        </p:nvSpPr>
        <p:spPr/>
        <p:txBody>
          <a:bodyPr/>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pPr/>
              <a:t>‹N›</a:t>
            </a:fld>
            <a:endParaRPr lang="en-US"/>
          </a:p>
        </p:txBody>
      </p:sp>
      <p:pic>
        <p:nvPicPr>
          <p:cNvPr id="8" name="Picture 7" descr="standardRule.png"/>
          <p:cNvPicPr>
            <a:picLocks noChangeAspect="1"/>
          </p:cNvPicPr>
          <p:nvPr/>
        </p:nvPicPr>
        <p:blipFill>
          <a:blip r:embed="rId2" cstate="print"/>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Diapositiva titolo con 3 immagini">
    <p:spTree>
      <p:nvGrpSpPr>
        <p:cNvPr id="1" name=""/>
        <p:cNvGrpSpPr/>
        <p:nvPr/>
      </p:nvGrpSpPr>
      <p:grpSpPr>
        <a:xfrm>
          <a:off x="0" y="0"/>
          <a:ext cx="0" cy="0"/>
          <a:chOff x="0" y="0"/>
          <a:chExt cx="0" cy="0"/>
        </a:xfrm>
      </p:grpSpPr>
      <p:pic>
        <p:nvPicPr>
          <p:cNvPr id="8" name="Picture 7" descr="TitlePageOverlay.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ctrTitle"/>
          </p:nvPr>
        </p:nvSpPr>
        <p:spPr>
          <a:xfrm>
            <a:off x="571500" y="2057401"/>
            <a:ext cx="8001000" cy="2424766"/>
          </a:xfrm>
        </p:spPr>
        <p:txBody>
          <a:bodyPr anchor="b" anchorCtr="0">
            <a:noAutofit/>
          </a:bodyPr>
          <a:lstStyle>
            <a:lvl1pPr>
              <a:defRPr sz="5600">
                <a:solidFill>
                  <a:schemeClr val="tx1"/>
                </a:solidFill>
              </a:defRPr>
            </a:lvl1pPr>
          </a:lstStyle>
          <a:p>
            <a:r>
              <a:rPr lang="it-IT"/>
              <a:t>Fare clic per modificare stile</a:t>
            </a:r>
            <a:endParaRPr/>
          </a:p>
        </p:txBody>
      </p:sp>
      <p:sp>
        <p:nvSpPr>
          <p:cNvPr id="3" name="Subtitle 2"/>
          <p:cNvSpPr>
            <a:spLocks noGrp="1"/>
          </p:cNvSpPr>
          <p:nvPr>
            <p:ph type="subTitle" idx="1"/>
          </p:nvPr>
        </p:nvSpPr>
        <p:spPr>
          <a:xfrm>
            <a:off x="571500" y="4800600"/>
            <a:ext cx="8001000" cy="1219200"/>
          </a:xfrm>
        </p:spPr>
        <p:txBody>
          <a:bodyPr/>
          <a:lstStyle>
            <a:lvl1pPr marL="0" indent="0" algn="ctr">
              <a:spcAft>
                <a:spcPts val="0"/>
              </a:spcAft>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pPr/>
              <a:t>‹N›</a:t>
            </a:fld>
            <a:endParaRPr lang="en-US"/>
          </a:p>
        </p:txBody>
      </p:sp>
      <p:pic>
        <p:nvPicPr>
          <p:cNvPr id="9" name="Picture 8" descr="standardRule.png"/>
          <p:cNvPicPr>
            <a:picLocks noChangeAspect="1"/>
          </p:cNvPicPr>
          <p:nvPr/>
        </p:nvPicPr>
        <p:blipFill>
          <a:blip r:embed="rId3" cstate="print"/>
          <a:stretch>
            <a:fillRect/>
          </a:stretch>
        </p:blipFill>
        <p:spPr>
          <a:xfrm>
            <a:off x="2705100" y="4572000"/>
            <a:ext cx="3733800" cy="152400"/>
          </a:xfrm>
          <a:prstGeom prst="rect">
            <a:avLst/>
          </a:prstGeom>
          <a:effectLst>
            <a:outerShdw blurRad="25400" sx="101000" sy="101000" algn="ctr" rotWithShape="0">
              <a:prstClr val="black">
                <a:alpha val="40000"/>
              </a:prstClr>
            </a:outerShdw>
          </a:effectLst>
        </p:spPr>
      </p:pic>
      <p:pic>
        <p:nvPicPr>
          <p:cNvPr id="10" name="Picture 9" descr="pictureStamp-Frame.png"/>
          <p:cNvPicPr>
            <a:picLocks noChangeAspect="1"/>
          </p:cNvPicPr>
          <p:nvPr/>
        </p:nvPicPr>
        <p:blipFill>
          <a:blip r:embed="rId4" cstate="print"/>
          <a:stretch>
            <a:fillRect/>
          </a:stretch>
        </p:blipFill>
        <p:spPr>
          <a:xfrm rot="21366660">
            <a:off x="5138374" y="599839"/>
            <a:ext cx="1610332" cy="2025115"/>
          </a:xfrm>
          <a:prstGeom prst="rect">
            <a:avLst/>
          </a:prstGeom>
        </p:spPr>
      </p:pic>
      <p:pic>
        <p:nvPicPr>
          <p:cNvPr id="11" name="Picture 10" descr="pictureStamp-Frame.png"/>
          <p:cNvPicPr>
            <a:picLocks noChangeAspect="1"/>
          </p:cNvPicPr>
          <p:nvPr/>
        </p:nvPicPr>
        <p:blipFill>
          <a:blip r:embed="rId4" cstate="print"/>
          <a:stretch>
            <a:fillRect/>
          </a:stretch>
        </p:blipFill>
        <p:spPr>
          <a:xfrm rot="21329776">
            <a:off x="2072772" y="555386"/>
            <a:ext cx="1610332" cy="2025115"/>
          </a:xfrm>
          <a:prstGeom prst="rect">
            <a:avLst/>
          </a:prstGeom>
        </p:spPr>
      </p:pic>
      <p:sp>
        <p:nvSpPr>
          <p:cNvPr id="12" name="Picture Placeholder 2"/>
          <p:cNvSpPr>
            <a:spLocks noGrp="1"/>
          </p:cNvSpPr>
          <p:nvPr>
            <p:ph type="pic" idx="14"/>
          </p:nvPr>
        </p:nvSpPr>
        <p:spPr>
          <a:xfrm rot="21254634">
            <a:off x="2256146" y="735839"/>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3" name="Picture Placeholder 2"/>
          <p:cNvSpPr>
            <a:spLocks noGrp="1"/>
          </p:cNvSpPr>
          <p:nvPr>
            <p:ph type="pic" idx="15"/>
          </p:nvPr>
        </p:nvSpPr>
        <p:spPr>
          <a:xfrm rot="21315648">
            <a:off x="5321748" y="780292"/>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pic>
        <p:nvPicPr>
          <p:cNvPr id="14" name="Picture 13" descr="pictureStamp-Frame.png"/>
          <p:cNvPicPr>
            <a:picLocks noChangeAspect="1"/>
          </p:cNvPicPr>
          <p:nvPr/>
        </p:nvPicPr>
        <p:blipFill>
          <a:blip r:embed="rId4" cstate="print"/>
          <a:stretch>
            <a:fillRect/>
          </a:stretch>
        </p:blipFill>
        <p:spPr>
          <a:xfrm rot="151790">
            <a:off x="3591963" y="936015"/>
            <a:ext cx="1610332" cy="2025115"/>
          </a:xfrm>
          <a:prstGeom prst="rect">
            <a:avLst/>
          </a:prstGeom>
        </p:spPr>
      </p:pic>
      <p:sp>
        <p:nvSpPr>
          <p:cNvPr id="17" name="Picture Placeholder 2"/>
          <p:cNvSpPr>
            <a:spLocks noGrp="1"/>
          </p:cNvSpPr>
          <p:nvPr>
            <p:ph type="pic" idx="17"/>
          </p:nvPr>
        </p:nvSpPr>
        <p:spPr>
          <a:xfrm rot="100778">
            <a:off x="3775337" y="1116468"/>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571500" y="1282700"/>
            <a:ext cx="8001000" cy="1917700"/>
          </a:xfrm>
        </p:spPr>
        <p:txBody>
          <a:bodyPr anchor="b" anchorCtr="0">
            <a:noAutofit/>
          </a:bodyPr>
          <a:lstStyle>
            <a:lvl1pPr algn="ctr">
              <a:defRPr sz="5600" b="0" cap="none" baseline="0">
                <a:solidFill>
                  <a:schemeClr val="tx1"/>
                </a:solidFill>
              </a:defRPr>
            </a:lvl1pPr>
          </a:lstStyle>
          <a:p>
            <a:r>
              <a:rPr lang="it-IT"/>
              <a:t>Fare clic per modificare stile</a:t>
            </a:r>
            <a:endParaRPr/>
          </a:p>
        </p:txBody>
      </p:sp>
      <p:sp>
        <p:nvSpPr>
          <p:cNvPr id="3" name="Text Placeholder 2"/>
          <p:cNvSpPr>
            <a:spLocks noGrp="1"/>
          </p:cNvSpPr>
          <p:nvPr>
            <p:ph type="body" idx="1"/>
          </p:nvPr>
        </p:nvSpPr>
        <p:spPr>
          <a:xfrm>
            <a:off x="571500" y="3644153"/>
            <a:ext cx="8001000" cy="833718"/>
          </a:xfrm>
        </p:spPr>
        <p:txBody>
          <a:bodyPr anchor="t" anchorCtr="0"/>
          <a:lstStyle>
            <a:lvl1pPr marL="0" indent="0" algn="ctr">
              <a:spcAft>
                <a:spcPts val="0"/>
              </a:spcAft>
              <a:buNone/>
              <a:defRPr sz="2000" cap="none"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A4A6734C-E115-4BC5-9FB0-F9BF6FABFDA0}"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39C4FB-7D33-419B-8833-D1372BFD11C8}" type="slidenum">
              <a:rPr lang="en-US" smtClean="0"/>
              <a:pPr/>
              <a:t>‹N›</a:t>
            </a:fld>
            <a:endParaRPr lang="en-US"/>
          </a:p>
        </p:txBody>
      </p:sp>
      <p:pic>
        <p:nvPicPr>
          <p:cNvPr id="9" name="Picture 8" descr="standardRule.png"/>
          <p:cNvPicPr>
            <a:picLocks noChangeAspect="1"/>
          </p:cNvPicPr>
          <p:nvPr/>
        </p:nvPicPr>
        <p:blipFill>
          <a:blip r:embed="rId2" cstate="print"/>
          <a:stretch>
            <a:fillRect/>
          </a:stretch>
        </p:blipFill>
        <p:spPr>
          <a:xfrm>
            <a:off x="2705100" y="33528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le 1"/>
          <p:cNvSpPr>
            <a:spLocks noGrp="1"/>
          </p:cNvSpPr>
          <p:nvPr>
            <p:ph type="title"/>
          </p:nvPr>
        </p:nvSpPr>
        <p:spPr>
          <a:xfrm>
            <a:off x="571500" y="274638"/>
            <a:ext cx="8001000" cy="1143000"/>
          </a:xfrm>
        </p:spPr>
        <p:txBody>
          <a:bodyPr/>
          <a:lstStyle/>
          <a:p>
            <a:r>
              <a:rPr lang="it-IT"/>
              <a:t>Fare clic per modificare stile</a:t>
            </a:r>
            <a:endParaRPr/>
          </a:p>
        </p:txBody>
      </p:sp>
      <p:sp>
        <p:nvSpPr>
          <p:cNvPr id="3" name="Content Placeholder 2"/>
          <p:cNvSpPr>
            <a:spLocks noGrp="1"/>
          </p:cNvSpPr>
          <p:nvPr>
            <p:ph sz="half" idx="1"/>
          </p:nvPr>
        </p:nvSpPr>
        <p:spPr>
          <a:xfrm>
            <a:off x="571500" y="1936751"/>
            <a:ext cx="3749040" cy="4102100"/>
          </a:xfrm>
        </p:spPr>
        <p:txBody>
          <a:bodyPr>
            <a:normAutofit/>
          </a:bodyPr>
          <a:lstStyle>
            <a:lvl1pPr>
              <a:spcAft>
                <a:spcPts val="1600"/>
              </a:spcAft>
              <a:defRPr sz="20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Content Placeholder 3"/>
          <p:cNvSpPr>
            <a:spLocks noGrp="1"/>
          </p:cNvSpPr>
          <p:nvPr>
            <p:ph sz="half" idx="2"/>
          </p:nvPr>
        </p:nvSpPr>
        <p:spPr>
          <a:xfrm>
            <a:off x="4823460" y="1936751"/>
            <a:ext cx="3749040" cy="4102100"/>
          </a:xfrm>
        </p:spPr>
        <p:txBody>
          <a:bodyPr>
            <a:normAutofit/>
          </a:bodyPr>
          <a:lstStyle>
            <a:lvl1pPr>
              <a:spcAft>
                <a:spcPts val="1600"/>
              </a:spcAft>
              <a:defRPr sz="20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9" name="Picture 8" descr="standardRule.png"/>
          <p:cNvPicPr>
            <a:picLocks noChangeAspect="1"/>
          </p:cNvPicPr>
          <p:nvPr/>
        </p:nvPicPr>
        <p:blipFill>
          <a:blip r:embed="rId2" cstate="print"/>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571500" y="274638"/>
            <a:ext cx="8001000" cy="1143000"/>
          </a:xfrm>
        </p:spPr>
        <p:txBody>
          <a:bodyPr/>
          <a:lstStyle>
            <a:lvl1pPr>
              <a:defRPr/>
            </a:lvl1pPr>
          </a:lstStyle>
          <a:p>
            <a:r>
              <a:rPr lang="it-IT"/>
              <a:t>Fare clic per modificare stile</a:t>
            </a:r>
            <a:endParaRPr/>
          </a:p>
        </p:txBody>
      </p:sp>
      <p:sp>
        <p:nvSpPr>
          <p:cNvPr id="3" name="Text Placeholder 2"/>
          <p:cNvSpPr>
            <a:spLocks noGrp="1"/>
          </p:cNvSpPr>
          <p:nvPr>
            <p:ph type="body" idx="1"/>
          </p:nvPr>
        </p:nvSpPr>
        <p:spPr>
          <a:xfrm>
            <a:off x="571500" y="1874838"/>
            <a:ext cx="3749040" cy="639762"/>
          </a:xfrm>
        </p:spPr>
        <p:txBody>
          <a:bodyPr anchor="ctr" anchorCtr="0">
            <a:noAutofit/>
          </a:bodyPr>
          <a:lstStyle>
            <a:lvl1pPr marL="0" indent="0" algn="ctr">
              <a:spcAft>
                <a:spcPts val="0"/>
              </a:spcAft>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571500" y="2590800"/>
            <a:ext cx="3749040" cy="3448050"/>
          </a:xfrm>
        </p:spPr>
        <p:txBody>
          <a:bodyPr>
            <a:normAutofit/>
          </a:bodyPr>
          <a:lstStyle>
            <a:lvl1pPr>
              <a:spcAft>
                <a:spcPts val="1400"/>
              </a:spcAft>
              <a:defRPr sz="18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Text Placeholder 4"/>
          <p:cNvSpPr>
            <a:spLocks noGrp="1"/>
          </p:cNvSpPr>
          <p:nvPr>
            <p:ph type="body" sz="quarter" idx="3"/>
          </p:nvPr>
        </p:nvSpPr>
        <p:spPr>
          <a:xfrm>
            <a:off x="4823460" y="1874838"/>
            <a:ext cx="3749040" cy="639762"/>
          </a:xfrm>
        </p:spPr>
        <p:txBody>
          <a:bodyPr anchor="ctr" anchorCtr="0">
            <a:noAutofit/>
          </a:bodyPr>
          <a:lstStyle>
            <a:lvl1pPr marL="0" indent="0" algn="ctr">
              <a:spcAft>
                <a:spcPts val="0"/>
              </a:spcAft>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4823460" y="2590800"/>
            <a:ext cx="3749040" cy="3448050"/>
          </a:xfrm>
        </p:spPr>
        <p:txBody>
          <a:bodyPr>
            <a:normAutofit/>
          </a:bodyPr>
          <a:lstStyle>
            <a:lvl1pPr>
              <a:spcAft>
                <a:spcPts val="1400"/>
              </a:spcAft>
              <a:defRPr sz="1800"/>
            </a:lvl1pPr>
            <a:lvl2pPr>
              <a:defRPr sz="1800"/>
            </a:lvl2pPr>
            <a:lvl3pPr>
              <a:defRPr sz="1800"/>
            </a:lvl3pPr>
            <a:lvl4pPr>
              <a:defRPr sz="1800"/>
            </a:lvl4pPr>
            <a:lvl5pPr>
              <a:defRPr sz="1800"/>
            </a:lvl5pPr>
            <a:lvl6pPr marL="2290763" indent="-461963">
              <a:defRPr sz="1800"/>
            </a:lvl6pPr>
            <a:lvl7pPr marL="2290763" indent="-461963">
              <a:defRPr sz="1800"/>
            </a:lvl7pPr>
            <a:lvl8pPr marL="2290763" indent="-461963">
              <a:defRPr sz="1800"/>
            </a:lvl8pPr>
            <a:lvl9pPr marL="2290763" indent="-461963">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7" name="Date Placeholder 6"/>
          <p:cNvSpPr>
            <a:spLocks noGrp="1"/>
          </p:cNvSpPr>
          <p:nvPr>
            <p:ph type="dt" sz="half" idx="10"/>
          </p:nvPr>
        </p:nvSpPr>
        <p:spPr/>
        <p:txBody>
          <a:bodyPr/>
          <a:lstStyle/>
          <a:p>
            <a:fld id="{70BA1CFD-BFF0-48BC-9BA5-4974D7A6AB15}" type="datetimeFigureOut">
              <a:rPr lang="en-US" smtClean="0"/>
              <a:pPr/>
              <a:t>2/1/2016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AA694-00EB-4F4B-AABB-6F50FB178914}" type="slidenum">
              <a:rPr lang="en-US" smtClean="0"/>
              <a:pPr/>
              <a:t>‹N›</a:t>
            </a:fld>
            <a:endParaRPr lang="en-US"/>
          </a:p>
        </p:txBody>
      </p:sp>
      <p:pic>
        <p:nvPicPr>
          <p:cNvPr id="11" name="Picture 10" descr="standardRule.png"/>
          <p:cNvPicPr>
            <a:picLocks noChangeAspect="1"/>
          </p:cNvPicPr>
          <p:nvPr/>
        </p:nvPicPr>
        <p:blipFill>
          <a:blip r:embed="rId2" cstate="print"/>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stile</a:t>
            </a:r>
            <a:endParaRPr/>
          </a:p>
        </p:txBody>
      </p:sp>
      <p:sp>
        <p:nvSpPr>
          <p:cNvPr id="3" name="Date Placeholder 2"/>
          <p:cNvSpPr>
            <a:spLocks noGrp="1"/>
          </p:cNvSpPr>
          <p:nvPr>
            <p:ph type="dt" sz="half" idx="10"/>
          </p:nvPr>
        </p:nvSpPr>
        <p:spPr/>
        <p:txBody>
          <a:bodyPr/>
          <a:lstStyle/>
          <a:p>
            <a:fld id="{70BA1CFD-BFF0-48BC-9BA5-4974D7A6AB15}" type="datetimeFigureOut">
              <a:rPr lang="en-US" smtClean="0"/>
              <a:pPr/>
              <a:t>2/1/2016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AA694-00EB-4F4B-AABB-6F50FB178914}" type="slidenum">
              <a:rPr lang="en-US" smtClean="0"/>
              <a:pPr/>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BA1CFD-BFF0-48BC-9BA5-4974D7A6AB15}" type="datetimeFigureOut">
              <a:rPr lang="en-US" smtClean="0"/>
              <a:pPr/>
              <a:t>2/1/2016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AA694-00EB-4F4B-AABB-6F50FB178914}" type="slidenum">
              <a:rPr lang="en-US" smtClean="0"/>
              <a:pPr/>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96153" y="443752"/>
            <a:ext cx="3749040" cy="1707777"/>
          </a:xfrm>
        </p:spPr>
        <p:txBody>
          <a:bodyPr anchor="b">
            <a:noAutofit/>
          </a:bodyPr>
          <a:lstStyle>
            <a:lvl1pPr algn="ctr">
              <a:defRPr sz="3600" b="0"/>
            </a:lvl1pPr>
          </a:lstStyle>
          <a:p>
            <a:r>
              <a:rPr lang="it-IT"/>
              <a:t>Fare clic per modificare stile</a:t>
            </a:r>
            <a:endParaRPr/>
          </a:p>
        </p:txBody>
      </p:sp>
      <p:sp>
        <p:nvSpPr>
          <p:cNvPr id="3" name="Content Placeholder 2"/>
          <p:cNvSpPr>
            <a:spLocks noGrp="1"/>
          </p:cNvSpPr>
          <p:nvPr>
            <p:ph idx="1"/>
          </p:nvPr>
        </p:nvSpPr>
        <p:spPr>
          <a:xfrm>
            <a:off x="4827494" y="430306"/>
            <a:ext cx="3749040" cy="5608544"/>
          </a:xfrm>
        </p:spPr>
        <p:txBody>
          <a:bodyPr>
            <a:normAutofit/>
          </a:bodyPr>
          <a:lstStyle>
            <a:lvl1pPr>
              <a:defRPr sz="2400"/>
            </a:lvl1pPr>
            <a:lvl2pPr>
              <a:defRPr sz="2200"/>
            </a:lvl2pPr>
            <a:lvl3pPr>
              <a:defRPr sz="2000"/>
            </a:lvl3pPr>
            <a:lvl4pPr>
              <a:defRPr sz="1800"/>
            </a:lvl4pPr>
            <a:lvl5pPr>
              <a:defRPr sz="1800"/>
            </a:lvl5pPr>
            <a:lvl6pPr marL="2290763" indent="-461963">
              <a:defRPr sz="2000"/>
            </a:lvl6pPr>
            <a:lvl7pPr marL="2290763" indent="-461963">
              <a:defRPr sz="2000"/>
            </a:lvl7pPr>
            <a:lvl8pPr marL="2290763" indent="-461963">
              <a:defRPr sz="2000"/>
            </a:lvl8pPr>
            <a:lvl9pPr marL="2290763" indent="-461963">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Text Placeholder 3"/>
          <p:cNvSpPr>
            <a:spLocks noGrp="1"/>
          </p:cNvSpPr>
          <p:nvPr>
            <p:ph type="body" sz="half" idx="2"/>
          </p:nvPr>
        </p:nvSpPr>
        <p:spPr>
          <a:xfrm>
            <a:off x="596153" y="2554940"/>
            <a:ext cx="3749040" cy="3146613"/>
          </a:xfrm>
        </p:spPr>
        <p:txBody>
          <a:bodyPr>
            <a:normAutofit/>
          </a:bodyPr>
          <a:lstStyle>
            <a:lvl1pPr marL="0" indent="0" algn="ctr">
              <a:spcAft>
                <a:spcPts val="1000"/>
              </a:spcAft>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9" name="Picture 8" descr="shortRule.png"/>
          <p:cNvPicPr>
            <a:picLocks noChangeAspect="1"/>
          </p:cNvPicPr>
          <p:nvPr/>
        </p:nvPicPr>
        <p:blipFill>
          <a:blip r:embed="rId2" cstate="print"/>
          <a:stretch>
            <a:fillRect/>
          </a:stretch>
        </p:blipFill>
        <p:spPr>
          <a:xfrm>
            <a:off x="1222898" y="2305609"/>
            <a:ext cx="2495550" cy="9525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94360" y="434609"/>
            <a:ext cx="3749040" cy="1709928"/>
          </a:xfrm>
        </p:spPr>
        <p:txBody>
          <a:bodyPr vert="horz" lIns="91440" tIns="45720" rIns="91440" bIns="45720" rtlCol="0" anchor="b">
            <a:noAutofit/>
          </a:bodyPr>
          <a:lstStyle>
            <a:lvl1pPr algn="ctr" defTabSz="914400" rtl="0" eaLnBrk="1" latinLnBrk="0" hangingPunct="1">
              <a:spcBef>
                <a:spcPct val="0"/>
              </a:spcBef>
              <a:buNone/>
              <a:defRPr sz="3600" b="0" kern="1200">
                <a:solidFill>
                  <a:schemeClr val="tx1"/>
                </a:solidFill>
                <a:latin typeface="+mj-lt"/>
                <a:ea typeface="+mj-ea"/>
                <a:cs typeface="+mj-cs"/>
              </a:defRPr>
            </a:lvl1pPr>
          </a:lstStyle>
          <a:p>
            <a:r>
              <a:rPr lang="it-IT"/>
              <a:t>Fare clic per modificare stile</a:t>
            </a:r>
            <a:endParaRPr/>
          </a:p>
        </p:txBody>
      </p:sp>
      <p:sp>
        <p:nvSpPr>
          <p:cNvPr id="4" name="Text Placeholder 3"/>
          <p:cNvSpPr>
            <a:spLocks noGrp="1"/>
          </p:cNvSpPr>
          <p:nvPr>
            <p:ph type="body" sz="half" idx="2"/>
          </p:nvPr>
        </p:nvSpPr>
        <p:spPr>
          <a:xfrm>
            <a:off x="594360" y="2551176"/>
            <a:ext cx="3749040" cy="3145536"/>
          </a:xfrm>
        </p:spPr>
        <p:txBody>
          <a:bodyPr vert="horz" lIns="91440" tIns="45720" rIns="91440" bIns="45720" rtlCol="0">
            <a:normAutofit/>
          </a:bodyPr>
          <a:lstStyle>
            <a:lvl1pPr marL="0" indent="0">
              <a:spcAft>
                <a:spcPts val="10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8" name="Picture 7" descr="shortRule.png"/>
          <p:cNvPicPr>
            <a:picLocks noChangeAspect="1"/>
          </p:cNvPicPr>
          <p:nvPr/>
        </p:nvPicPr>
        <p:blipFill>
          <a:blip r:embed="rId2" cstate="print"/>
          <a:stretch>
            <a:fillRect/>
          </a:stretch>
        </p:blipFill>
        <p:spPr>
          <a:xfrm>
            <a:off x="1222898" y="2305609"/>
            <a:ext cx="2495550" cy="95250"/>
          </a:xfrm>
          <a:prstGeom prst="rect">
            <a:avLst/>
          </a:prstGeom>
          <a:effectLst>
            <a:outerShdw blurRad="25400" sx="101000" sy="101000" algn="ctr" rotWithShape="0">
              <a:prstClr val="black">
                <a:alpha val="40000"/>
              </a:prstClr>
            </a:outerShdw>
          </a:effectLst>
        </p:spPr>
      </p:pic>
      <p:pic>
        <p:nvPicPr>
          <p:cNvPr id="11" name="Picture 10" descr="parAvion.png"/>
          <p:cNvPicPr>
            <a:picLocks noChangeAspect="1"/>
          </p:cNvPicPr>
          <p:nvPr/>
        </p:nvPicPr>
        <p:blipFill>
          <a:blip r:embed="rId3" cstate="print"/>
          <a:stretch>
            <a:fillRect/>
          </a:stretch>
        </p:blipFill>
        <p:spPr>
          <a:xfrm rot="308222">
            <a:off x="6798020" y="538594"/>
            <a:ext cx="1808485" cy="516710"/>
          </a:xfrm>
          <a:prstGeom prst="rect">
            <a:avLst/>
          </a:prstGeom>
        </p:spPr>
      </p:pic>
      <p:sp>
        <p:nvSpPr>
          <p:cNvPr id="3" name="Picture Placeholder 2"/>
          <p:cNvSpPr>
            <a:spLocks noGrp="1"/>
          </p:cNvSpPr>
          <p:nvPr>
            <p:ph type="pic" idx="1"/>
          </p:nvPr>
        </p:nvSpPr>
        <p:spPr>
          <a:xfrm rot="150174">
            <a:off x="4827538" y="836203"/>
            <a:ext cx="3657600" cy="4937760"/>
          </a:xfrm>
          <a:solidFill>
            <a:srgbClr val="FFFFFF">
              <a:shade val="85000"/>
            </a:srgbClr>
          </a:solidFill>
          <a:ln w="31750" cap="sq">
            <a:solidFill>
              <a:srgbClr val="FDFDFD"/>
            </a:solidFill>
            <a:miter lim="800000"/>
          </a:ln>
          <a:effectLst>
            <a:outerShdw blurRad="88900" dist="44450" dir="756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Immagine sopra didascalia">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571500" y="2924825"/>
            <a:ext cx="8001000" cy="1709928"/>
          </a:xfrm>
        </p:spPr>
        <p:txBody>
          <a:bodyPr vert="horz" lIns="91440" tIns="45720" rIns="91440" bIns="45720" rtlCol="0" anchor="b">
            <a:noAutofit/>
          </a:bodyPr>
          <a:lstStyle>
            <a:lvl1pPr algn="ctr" defTabSz="914400" rtl="0" eaLnBrk="1" latinLnBrk="0" hangingPunct="1">
              <a:spcBef>
                <a:spcPct val="0"/>
              </a:spcBef>
              <a:buNone/>
              <a:defRPr sz="4000" b="0" kern="1200">
                <a:solidFill>
                  <a:schemeClr val="tx1"/>
                </a:solidFill>
                <a:latin typeface="+mj-lt"/>
                <a:ea typeface="+mj-ea"/>
                <a:cs typeface="+mj-cs"/>
              </a:defRPr>
            </a:lvl1pPr>
          </a:lstStyle>
          <a:p>
            <a:r>
              <a:rPr lang="it-IT"/>
              <a:t>Fare clic per modificare stile</a:t>
            </a:r>
            <a:endParaRPr/>
          </a:p>
        </p:txBody>
      </p:sp>
      <p:sp>
        <p:nvSpPr>
          <p:cNvPr id="4" name="Text Placeholder 3"/>
          <p:cNvSpPr>
            <a:spLocks noGrp="1"/>
          </p:cNvSpPr>
          <p:nvPr>
            <p:ph type="body" sz="half" idx="2"/>
          </p:nvPr>
        </p:nvSpPr>
        <p:spPr>
          <a:xfrm>
            <a:off x="571500" y="4800600"/>
            <a:ext cx="8001000" cy="1219200"/>
          </a:xfrm>
        </p:spPr>
        <p:txBody>
          <a:bodyPr vert="horz" lIns="91440" tIns="45720" rIns="91440" bIns="45720" rtlCol="0">
            <a:normAutofit/>
          </a:bodyPr>
          <a:lstStyle>
            <a:lvl1pPr marL="0" indent="0" algn="ctr">
              <a:spcAft>
                <a:spcPts val="3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8" name="Picture 7" descr="shortRule.png"/>
          <p:cNvPicPr>
            <a:picLocks noChangeAspect="1"/>
          </p:cNvPicPr>
          <p:nvPr/>
        </p:nvPicPr>
        <p:blipFill>
          <a:blip r:embed="rId3" cstate="print"/>
          <a:stretch>
            <a:fillRect/>
          </a:stretch>
        </p:blipFill>
        <p:spPr>
          <a:xfrm>
            <a:off x="3324225" y="4666129"/>
            <a:ext cx="2495550" cy="95250"/>
          </a:xfrm>
          <a:prstGeom prst="rect">
            <a:avLst/>
          </a:prstGeom>
          <a:effectLst>
            <a:outerShdw blurRad="25400" sx="101000" sy="101000" algn="ctr" rotWithShape="0">
              <a:prstClr val="black">
                <a:alpha val="40000"/>
              </a:prstClr>
            </a:outerShdw>
          </a:effectLst>
        </p:spPr>
      </p:pic>
      <p:sp>
        <p:nvSpPr>
          <p:cNvPr id="3" name="Picture Placeholder 2"/>
          <p:cNvSpPr>
            <a:spLocks noGrp="1"/>
          </p:cNvSpPr>
          <p:nvPr>
            <p:ph type="pic" idx="1"/>
          </p:nvPr>
        </p:nvSpPr>
        <p:spPr>
          <a:xfrm rot="21355093">
            <a:off x="2359666" y="458370"/>
            <a:ext cx="4424669" cy="3079124"/>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2 Immagini sopra didascalia">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cstate="print"/>
          <a:stretch>
            <a:fillRect/>
          </a:stretch>
        </p:blipFill>
        <p:spPr>
          <a:xfrm>
            <a:off x="0" y="0"/>
            <a:ext cx="9144000" cy="6858000"/>
          </a:xfrm>
          <a:prstGeom prst="rect">
            <a:avLst/>
          </a:prstGeom>
        </p:spPr>
      </p:pic>
      <p:pic>
        <p:nvPicPr>
          <p:cNvPr id="11" name="Picture 10" descr="parAvion.png"/>
          <p:cNvPicPr>
            <a:picLocks noChangeAspect="1"/>
          </p:cNvPicPr>
          <p:nvPr/>
        </p:nvPicPr>
        <p:blipFill>
          <a:blip r:embed="rId3" cstate="print"/>
          <a:stretch>
            <a:fillRect/>
          </a:stretch>
        </p:blipFill>
        <p:spPr>
          <a:xfrm rot="308222">
            <a:off x="6835967" y="278688"/>
            <a:ext cx="1695954" cy="484558"/>
          </a:xfrm>
          <a:prstGeom prst="rect">
            <a:avLst/>
          </a:prstGeom>
        </p:spPr>
      </p:pic>
      <p:sp>
        <p:nvSpPr>
          <p:cNvPr id="2" name="Title 1"/>
          <p:cNvSpPr>
            <a:spLocks noGrp="1"/>
          </p:cNvSpPr>
          <p:nvPr>
            <p:ph type="title"/>
          </p:nvPr>
        </p:nvSpPr>
        <p:spPr>
          <a:xfrm>
            <a:off x="571500" y="2924825"/>
            <a:ext cx="8001000" cy="1709928"/>
          </a:xfrm>
        </p:spPr>
        <p:txBody>
          <a:bodyPr vert="horz" lIns="91440" tIns="45720" rIns="91440" bIns="45720" rtlCol="0" anchor="b">
            <a:noAutofit/>
          </a:bodyPr>
          <a:lstStyle>
            <a:lvl1pPr algn="ctr" defTabSz="914400" rtl="0" eaLnBrk="1" latinLnBrk="0" hangingPunct="1">
              <a:spcBef>
                <a:spcPct val="0"/>
              </a:spcBef>
              <a:buNone/>
              <a:defRPr sz="4000" b="0" kern="1200">
                <a:solidFill>
                  <a:schemeClr val="tx1"/>
                </a:solidFill>
                <a:latin typeface="+mj-lt"/>
                <a:ea typeface="+mj-ea"/>
                <a:cs typeface="+mj-cs"/>
              </a:defRPr>
            </a:lvl1pPr>
          </a:lstStyle>
          <a:p>
            <a:r>
              <a:rPr lang="it-IT"/>
              <a:t>Fare clic per modificare stile</a:t>
            </a:r>
            <a:endParaRPr/>
          </a:p>
        </p:txBody>
      </p:sp>
      <p:sp>
        <p:nvSpPr>
          <p:cNvPr id="4" name="Text Placeholder 3"/>
          <p:cNvSpPr>
            <a:spLocks noGrp="1"/>
          </p:cNvSpPr>
          <p:nvPr>
            <p:ph type="body" sz="half" idx="2"/>
          </p:nvPr>
        </p:nvSpPr>
        <p:spPr>
          <a:xfrm>
            <a:off x="571500" y="4800600"/>
            <a:ext cx="8001000" cy="1219200"/>
          </a:xfrm>
        </p:spPr>
        <p:txBody>
          <a:bodyPr vert="horz" lIns="91440" tIns="45720" rIns="91440" bIns="45720" rtlCol="0">
            <a:normAutofit/>
          </a:bodyPr>
          <a:lstStyle>
            <a:lvl1pPr marL="0" indent="0" algn="ctr">
              <a:spcAft>
                <a:spcPts val="300"/>
              </a:spcAft>
              <a:buNone/>
              <a:defRPr sz="1800" kern="1200">
                <a:solidFill>
                  <a:schemeClr val="tx1"/>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8" name="Picture 7" descr="shortRule.png"/>
          <p:cNvPicPr>
            <a:picLocks noChangeAspect="1"/>
          </p:cNvPicPr>
          <p:nvPr/>
        </p:nvPicPr>
        <p:blipFill>
          <a:blip r:embed="rId4" cstate="print"/>
          <a:stretch>
            <a:fillRect/>
          </a:stretch>
        </p:blipFill>
        <p:spPr>
          <a:xfrm>
            <a:off x="3324225" y="4666129"/>
            <a:ext cx="2495550" cy="95250"/>
          </a:xfrm>
          <a:prstGeom prst="rect">
            <a:avLst/>
          </a:prstGeom>
          <a:effectLst>
            <a:outerShdw blurRad="25400" sx="101000" sy="101000" algn="ctr" rotWithShape="0">
              <a:prstClr val="black">
                <a:alpha val="40000"/>
              </a:prstClr>
            </a:outerShdw>
          </a:effectLst>
        </p:spPr>
      </p:pic>
      <p:pic>
        <p:nvPicPr>
          <p:cNvPr id="13" name="Picture 12" descr="parAvion.png"/>
          <p:cNvPicPr>
            <a:picLocks noChangeAspect="1"/>
          </p:cNvPicPr>
          <p:nvPr/>
        </p:nvPicPr>
        <p:blipFill>
          <a:blip r:embed="rId3" cstate="print"/>
          <a:stretch>
            <a:fillRect/>
          </a:stretch>
        </p:blipFill>
        <p:spPr>
          <a:xfrm rot="20785255">
            <a:off x="2866028" y="3182426"/>
            <a:ext cx="1695954" cy="484558"/>
          </a:xfrm>
          <a:prstGeom prst="rect">
            <a:avLst/>
          </a:prstGeom>
        </p:spPr>
      </p:pic>
      <p:sp>
        <p:nvSpPr>
          <p:cNvPr id="10" name="Picture Placeholder 2"/>
          <p:cNvSpPr>
            <a:spLocks noGrp="1"/>
          </p:cNvSpPr>
          <p:nvPr>
            <p:ph type="pic" idx="13"/>
          </p:nvPr>
        </p:nvSpPr>
        <p:spPr>
          <a:xfrm rot="150321">
            <a:off x="4329929" y="546774"/>
            <a:ext cx="4163077" cy="2961146"/>
          </a:xfrm>
          <a:solidFill>
            <a:srgbClr val="FFFFFF">
              <a:shade val="85000"/>
            </a:srgbClr>
          </a:solidFill>
          <a:ln w="31750" cap="sq">
            <a:solidFill>
              <a:srgbClr val="FDFDFD"/>
            </a:solidFill>
            <a:miter lim="800000"/>
          </a:ln>
          <a:effectLst>
            <a:outerShdw blurRad="88900" dist="317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3" name="Picture Placeholder 2"/>
          <p:cNvSpPr>
            <a:spLocks noGrp="1"/>
          </p:cNvSpPr>
          <p:nvPr>
            <p:ph type="pic" idx="1"/>
          </p:nvPr>
        </p:nvSpPr>
        <p:spPr>
          <a:xfrm rot="21380673">
            <a:off x="699762" y="451178"/>
            <a:ext cx="4163077" cy="2961146"/>
          </a:xfrm>
          <a:solidFill>
            <a:srgbClr val="FFFFFF">
              <a:shade val="85000"/>
            </a:srgbClr>
          </a:solidFill>
          <a:ln w="31750" cap="sq">
            <a:solidFill>
              <a:srgbClr val="FDFDFD"/>
            </a:solidFill>
            <a:miter lim="800000"/>
          </a:ln>
          <a:effectLst>
            <a:outerShdw blurRad="88900" dist="44450" dir="900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3 Immagini con didascalia">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cstate="print"/>
          <a:stretch>
            <a:fillRect/>
          </a:stretch>
        </p:blipFill>
        <p:spPr>
          <a:xfrm>
            <a:off x="0" y="0"/>
            <a:ext cx="9144000" cy="6858000"/>
          </a:xfrm>
          <a:prstGeom prst="rect">
            <a:avLst/>
          </a:prstGeom>
        </p:spPr>
      </p:pic>
      <p:sp>
        <p:nvSpPr>
          <p:cNvPr id="4" name="Text Placeholder 3"/>
          <p:cNvSpPr>
            <a:spLocks noGrp="1"/>
          </p:cNvSpPr>
          <p:nvPr>
            <p:ph type="body" sz="half" idx="2"/>
          </p:nvPr>
        </p:nvSpPr>
        <p:spPr>
          <a:xfrm>
            <a:off x="4983480" y="4800600"/>
            <a:ext cx="3246120" cy="1188720"/>
          </a:xfrm>
        </p:spPr>
        <p:txBody>
          <a:bodyPr vert="horz" lIns="91440" tIns="45720" rIns="91440" bIns="45720" rtlCol="0" anchor="t" anchorCtr="0">
            <a:normAutofit/>
          </a:bodyPr>
          <a:lstStyle>
            <a:lvl1pPr marL="0" indent="0" algn="ctr">
              <a:spcAft>
                <a:spcPts val="300"/>
              </a:spcAft>
              <a:buNone/>
              <a:defRPr sz="2000">
                <a:solidFill>
                  <a:schemeClr val="tx1"/>
                </a:solidFill>
                <a:latin typeface="Mistral" pitchFamily="66" charset="0"/>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sp>
        <p:nvSpPr>
          <p:cNvPr id="10" name="Picture Placeholder 2"/>
          <p:cNvSpPr>
            <a:spLocks noGrp="1"/>
          </p:cNvSpPr>
          <p:nvPr>
            <p:ph type="pic" idx="13"/>
          </p:nvPr>
        </p:nvSpPr>
        <p:spPr>
          <a:xfrm rot="253865">
            <a:off x="4415567" y="369110"/>
            <a:ext cx="3794703" cy="2729767"/>
          </a:xfrm>
          <a:solidFill>
            <a:srgbClr val="FFFFFF">
              <a:shade val="85000"/>
            </a:srgbClr>
          </a:solidFill>
          <a:ln w="31750" cap="sq">
            <a:solidFill>
              <a:srgbClr val="FDFDFD"/>
            </a:solidFill>
            <a:miter lim="800000"/>
          </a:ln>
          <a:effectLst>
            <a:outerShdw blurRad="88900" dist="44450" dir="60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3" name="Picture Placeholder 2"/>
          <p:cNvSpPr>
            <a:spLocks noGrp="1"/>
          </p:cNvSpPr>
          <p:nvPr>
            <p:ph type="pic" idx="1"/>
          </p:nvPr>
        </p:nvSpPr>
        <p:spPr>
          <a:xfrm rot="20973137">
            <a:off x="530124" y="631160"/>
            <a:ext cx="3837559" cy="2604282"/>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4" name="Picture Placeholder 2"/>
          <p:cNvSpPr>
            <a:spLocks noGrp="1"/>
          </p:cNvSpPr>
          <p:nvPr>
            <p:ph type="pic" idx="14"/>
          </p:nvPr>
        </p:nvSpPr>
        <p:spPr>
          <a:xfrm rot="470783">
            <a:off x="708565" y="3070624"/>
            <a:ext cx="3918749" cy="2827517"/>
          </a:xfrm>
          <a:solidFill>
            <a:srgbClr val="FFFFFF">
              <a:shade val="85000"/>
            </a:srgbClr>
          </a:solidFill>
          <a:ln w="31750" cap="sq">
            <a:solidFill>
              <a:srgbClr val="FDFDFD"/>
            </a:solidFill>
            <a:miter lim="800000"/>
          </a:ln>
          <a:effectLst>
            <a:outerShdw blurRad="88900" dist="44450" dir="114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1" name="Title 1"/>
          <p:cNvSpPr>
            <a:spLocks noGrp="1"/>
          </p:cNvSpPr>
          <p:nvPr>
            <p:ph type="title"/>
          </p:nvPr>
        </p:nvSpPr>
        <p:spPr>
          <a:xfrm rot="21240000">
            <a:off x="4717562" y="3396154"/>
            <a:ext cx="3474720" cy="1097280"/>
          </a:xfrm>
        </p:spPr>
        <p:txBody>
          <a:bodyPr vert="horz" lIns="91440" tIns="45720" rIns="91440" bIns="45720" rtlCol="0">
            <a:normAutofit/>
          </a:bodyPr>
          <a:lstStyle>
            <a:lvl1pPr algn="ctr" defTabSz="914400" rtl="0" eaLnBrk="1" latinLnBrk="0" hangingPunct="1">
              <a:spcBef>
                <a:spcPct val="0"/>
              </a:spcBef>
              <a:spcAft>
                <a:spcPts val="300"/>
              </a:spcAft>
              <a:buNone/>
              <a:defRPr sz="2800" kern="1200">
                <a:solidFill>
                  <a:schemeClr val="tx1"/>
                </a:solidFill>
                <a:latin typeface="Mistral" pitchFamily="66" charset="0"/>
                <a:ea typeface="+mn-ea"/>
                <a:cs typeface="+mn-cs"/>
              </a:defRPr>
            </a:lvl1pPr>
          </a:lstStyle>
          <a:p>
            <a:pPr marL="0" lvl="0" indent="0" algn="ctr" defTabSz="914400" rtl="0" eaLnBrk="1" latinLnBrk="0" hangingPunct="1">
              <a:spcBef>
                <a:spcPts val="0"/>
              </a:spcBef>
              <a:spcAft>
                <a:spcPts val="1800"/>
              </a:spcAft>
              <a:buFont typeface="Wingdings 2" pitchFamily="18" charset="2"/>
              <a:buNone/>
            </a:pPr>
            <a:r>
              <a:rPr lang="it-IT"/>
              <a:t>Fare clic per modificare stile</a:t>
            </a:r>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4 Immagini con didascalia">
    <p:spTree>
      <p:nvGrpSpPr>
        <p:cNvPr id="1" name=""/>
        <p:cNvGrpSpPr/>
        <p:nvPr/>
      </p:nvGrpSpPr>
      <p:grpSpPr>
        <a:xfrm>
          <a:off x="0" y="0"/>
          <a:ext cx="0" cy="0"/>
          <a:chOff x="0" y="0"/>
          <a:chExt cx="0" cy="0"/>
        </a:xfrm>
      </p:grpSpPr>
      <p:pic>
        <p:nvPicPr>
          <p:cNvPr id="12" name="Picture 11" descr="TitlePageOverlay.png"/>
          <p:cNvPicPr>
            <a:picLocks noChangeAspect="1"/>
          </p:cNvPicPr>
          <p:nvPr/>
        </p:nvPicPr>
        <p:blipFill>
          <a:blip r:embed="rId2" cstate="print"/>
          <a:stretch>
            <a:fillRect/>
          </a:stretch>
        </p:blipFill>
        <p:spPr>
          <a:xfrm>
            <a:off x="0" y="0"/>
            <a:ext cx="9144000" cy="6858000"/>
          </a:xfrm>
          <a:prstGeom prst="rect">
            <a:avLst/>
          </a:prstGeom>
        </p:spPr>
      </p:pic>
      <p:sp>
        <p:nvSpPr>
          <p:cNvPr id="4" name="Text Placeholder 3"/>
          <p:cNvSpPr>
            <a:spLocks noGrp="1"/>
          </p:cNvSpPr>
          <p:nvPr>
            <p:ph type="body" sz="half" idx="2"/>
          </p:nvPr>
        </p:nvSpPr>
        <p:spPr>
          <a:xfrm>
            <a:off x="762000" y="4876800"/>
            <a:ext cx="3048000" cy="1188720"/>
          </a:xfrm>
        </p:spPr>
        <p:txBody>
          <a:bodyPr vert="horz" lIns="91440" tIns="45720" rIns="91440" bIns="45720" rtlCol="0">
            <a:normAutofit/>
          </a:bodyPr>
          <a:lstStyle>
            <a:lvl1pPr marL="0" indent="0" algn="ctr">
              <a:spcAft>
                <a:spcPts val="300"/>
              </a:spcAft>
              <a:buNone/>
              <a:defRPr sz="2000" kern="1200">
                <a:solidFill>
                  <a:schemeClr val="tx1"/>
                </a:solidFill>
                <a:latin typeface="Mistral" pitchFamily="66" charset="0"/>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spcBef>
                <a:spcPts val="0"/>
              </a:spcBef>
              <a:spcAft>
                <a:spcPts val="1800"/>
              </a:spcAft>
              <a:buFont typeface="Wingdings 2" pitchFamily="18" charset="2"/>
              <a:buNone/>
            </a:pPr>
            <a:r>
              <a:rPr lang="it-IT"/>
              <a:t>Fare clic per modificare gli stili del testo dello schema</a:t>
            </a:r>
          </a:p>
        </p:txBody>
      </p:sp>
      <p:sp>
        <p:nvSpPr>
          <p:cNvPr id="5" name="Date Placeholder 4"/>
          <p:cNvSpPr>
            <a:spLocks noGrp="1"/>
          </p:cNvSpPr>
          <p:nvPr>
            <p:ph type="dt" sz="half" idx="10"/>
          </p:nvPr>
        </p:nvSpPr>
        <p:spPr/>
        <p:txBody>
          <a:bodyPr/>
          <a:lstStyle/>
          <a:p>
            <a:fld id="{70BA1CFD-BFF0-48BC-9BA5-4974D7A6AB15}" type="datetimeFigureOut">
              <a:rPr lang="en-US" smtClean="0"/>
              <a:pPr/>
              <a:t>2/1/2016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AA694-00EB-4F4B-AABB-6F50FB178914}" type="slidenum">
              <a:rPr lang="en-US" smtClean="0"/>
              <a:pPr/>
              <a:t>‹N›</a:t>
            </a:fld>
            <a:endParaRPr lang="en-US"/>
          </a:p>
        </p:txBody>
      </p:sp>
      <p:pic>
        <p:nvPicPr>
          <p:cNvPr id="15" name="Picture 14" descr="parAvion.png"/>
          <p:cNvPicPr>
            <a:picLocks noChangeAspect="1"/>
          </p:cNvPicPr>
          <p:nvPr/>
        </p:nvPicPr>
        <p:blipFill>
          <a:blip r:embed="rId3" cstate="print"/>
          <a:stretch>
            <a:fillRect/>
          </a:stretch>
        </p:blipFill>
        <p:spPr>
          <a:xfrm rot="308222">
            <a:off x="7428515" y="2619243"/>
            <a:ext cx="1580737" cy="451639"/>
          </a:xfrm>
          <a:prstGeom prst="rect">
            <a:avLst/>
          </a:prstGeom>
        </p:spPr>
      </p:pic>
      <p:pic>
        <p:nvPicPr>
          <p:cNvPr id="11" name="Picture 10" descr="pictureStamp-Frame.png"/>
          <p:cNvPicPr>
            <a:picLocks noChangeAspect="1"/>
          </p:cNvPicPr>
          <p:nvPr/>
        </p:nvPicPr>
        <p:blipFill>
          <a:blip r:embed="rId4" cstate="print"/>
          <a:stretch>
            <a:fillRect/>
          </a:stretch>
        </p:blipFill>
        <p:spPr>
          <a:xfrm rot="322260">
            <a:off x="6339646" y="604321"/>
            <a:ext cx="1610332" cy="2025115"/>
          </a:xfrm>
          <a:prstGeom prst="rect">
            <a:avLst/>
          </a:prstGeom>
        </p:spPr>
      </p:pic>
      <p:pic>
        <p:nvPicPr>
          <p:cNvPr id="13" name="Picture 12" descr="pictureStamp-Frame.png"/>
          <p:cNvPicPr>
            <a:picLocks noChangeAspect="1"/>
          </p:cNvPicPr>
          <p:nvPr/>
        </p:nvPicPr>
        <p:blipFill>
          <a:blip r:embed="rId4" cstate="print"/>
          <a:stretch>
            <a:fillRect/>
          </a:stretch>
        </p:blipFill>
        <p:spPr>
          <a:xfrm rot="322260">
            <a:off x="4891846" y="985321"/>
            <a:ext cx="1610332" cy="2025115"/>
          </a:xfrm>
          <a:prstGeom prst="rect">
            <a:avLst/>
          </a:prstGeom>
        </p:spPr>
      </p:pic>
      <p:sp>
        <p:nvSpPr>
          <p:cNvPr id="16" name="Picture Placeholder 2"/>
          <p:cNvSpPr>
            <a:spLocks noGrp="1"/>
          </p:cNvSpPr>
          <p:nvPr>
            <p:ph type="pic" idx="14"/>
          </p:nvPr>
        </p:nvSpPr>
        <p:spPr>
          <a:xfrm rot="247118">
            <a:off x="5075220" y="1165774"/>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7" name="Picture Placeholder 2"/>
          <p:cNvSpPr>
            <a:spLocks noGrp="1"/>
          </p:cNvSpPr>
          <p:nvPr>
            <p:ph type="pic" idx="15"/>
          </p:nvPr>
        </p:nvSpPr>
        <p:spPr>
          <a:xfrm rot="271248">
            <a:off x="6523020" y="784774"/>
            <a:ext cx="1243584" cy="1664208"/>
          </a:xfrm>
          <a:solidFill>
            <a:srgbClr val="FFFFFF">
              <a:shade val="85000"/>
            </a:srgbClr>
          </a:solidFill>
          <a:ln w="114300" cap="sq">
            <a:noFill/>
            <a:miter lim="800000"/>
          </a:ln>
          <a:effectLst/>
          <a:scene3d>
            <a:camera prst="perspectiveRelaxed">
              <a:rot lat="0" lon="0" rev="0"/>
            </a:camera>
            <a:lightRig rig="twoPt" dir="t">
              <a:rot lat="0" lon="0" rev="7200000"/>
            </a:lightRig>
          </a:scene3d>
          <a:sp3d prstMaterial="matte">
            <a:contourClr>
              <a:srgbClr val="FFFFFF"/>
            </a:contourClr>
          </a:sp3d>
        </p:spPr>
        <p:txBody>
          <a:bodyPr>
            <a:normAutofit/>
          </a:bodyPr>
          <a:lstStyle>
            <a:lvl1pPr marL="0" indent="0">
              <a:buNone/>
              <a:defRPr sz="1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0" name="Picture Placeholder 2"/>
          <p:cNvSpPr>
            <a:spLocks noGrp="1"/>
          </p:cNvSpPr>
          <p:nvPr>
            <p:ph type="pic" idx="13"/>
          </p:nvPr>
        </p:nvSpPr>
        <p:spPr>
          <a:xfrm rot="253865">
            <a:off x="4519045" y="2873698"/>
            <a:ext cx="3931920" cy="2834640"/>
          </a:xfrm>
          <a:solidFill>
            <a:srgbClr val="FFFFFF">
              <a:shade val="85000"/>
            </a:srgbClr>
          </a:solidFill>
          <a:ln w="31750" cap="sq">
            <a:solidFill>
              <a:srgbClr val="FDFDFD"/>
            </a:solidFill>
            <a:miter lim="800000"/>
          </a:ln>
          <a:effectLst>
            <a:outerShdw blurRad="88900" dist="44450" dir="6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3" name="Picture Placeholder 2"/>
          <p:cNvSpPr>
            <a:spLocks noGrp="1"/>
          </p:cNvSpPr>
          <p:nvPr>
            <p:ph type="pic" idx="1"/>
          </p:nvPr>
        </p:nvSpPr>
        <p:spPr>
          <a:xfrm rot="21193488">
            <a:off x="610678" y="450635"/>
            <a:ext cx="3931920" cy="2834640"/>
          </a:xfrm>
          <a:solidFill>
            <a:srgbClr val="FFFFFF">
              <a:shade val="85000"/>
            </a:srgbClr>
          </a:solidFill>
          <a:ln w="31750" cap="sq">
            <a:solidFill>
              <a:srgbClr val="FDFDFD"/>
            </a:solidFill>
            <a:miter lim="800000"/>
          </a:ln>
          <a:effectLst>
            <a:outerShdw blurRad="88900" dist="44450" dir="900000" sy="98000" kx="110000" ky="200000" algn="tl" rotWithShape="0">
              <a:srgbClr val="000000">
                <a:alpha val="20000"/>
              </a:srgbClr>
            </a:outerShdw>
          </a:effectLst>
          <a:scene3d>
            <a:camera prst="perspectiveRelaxed">
              <a:rot lat="0" lon="0" rev="0"/>
            </a:camera>
            <a:lightRig rig="twoPt" dir="t">
              <a:rot lat="0" lon="0" rev="7200000"/>
            </a:lightRig>
          </a:scene3d>
          <a:sp3d prstMaterial="matte">
            <a:bevelT w="22860" h="12700"/>
            <a:contourClr>
              <a:srgbClr val="FFFFFF"/>
            </a:contourClr>
          </a:sp3d>
        </p:spPr>
        <p:txBody>
          <a:bodyPr>
            <a:normAutofit/>
          </a:bodyPr>
          <a:lstStyle>
            <a:lvl1pPr marL="0" indent="0">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14" name="Title 1"/>
          <p:cNvSpPr>
            <a:spLocks noGrp="1"/>
          </p:cNvSpPr>
          <p:nvPr>
            <p:ph type="title"/>
          </p:nvPr>
        </p:nvSpPr>
        <p:spPr>
          <a:xfrm rot="21240000">
            <a:off x="455724" y="3551615"/>
            <a:ext cx="3474720" cy="1097280"/>
          </a:xfrm>
        </p:spPr>
        <p:txBody>
          <a:bodyPr vert="horz" lIns="91440" tIns="45720" rIns="91440" bIns="45720" rtlCol="0">
            <a:normAutofit/>
          </a:bodyPr>
          <a:lstStyle>
            <a:lvl1pPr algn="ctr" defTabSz="914400" rtl="0" eaLnBrk="1" latinLnBrk="0" hangingPunct="1">
              <a:spcBef>
                <a:spcPct val="0"/>
              </a:spcBef>
              <a:spcAft>
                <a:spcPts val="300"/>
              </a:spcAft>
              <a:buNone/>
              <a:defRPr sz="2800" kern="1200">
                <a:solidFill>
                  <a:schemeClr val="tx1"/>
                </a:solidFill>
                <a:latin typeface="Mistral" pitchFamily="66" charset="0"/>
                <a:ea typeface="+mn-ea"/>
                <a:cs typeface="+mn-cs"/>
              </a:defRPr>
            </a:lvl1pPr>
          </a:lstStyle>
          <a:p>
            <a:pPr marL="0" lvl="0" indent="0" algn="ctr" defTabSz="914400" rtl="0" eaLnBrk="1" latinLnBrk="0" hangingPunct="1">
              <a:spcBef>
                <a:spcPts val="0"/>
              </a:spcBef>
              <a:spcAft>
                <a:spcPts val="1800"/>
              </a:spcAft>
              <a:buFont typeface="Wingdings 2" pitchFamily="18" charset="2"/>
              <a:buNone/>
            </a:pPr>
            <a:r>
              <a:rPr lang="it-IT"/>
              <a:t>Fare clic per modificare stile</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stile</a:t>
            </a:r>
            <a:endParaRPr/>
          </a:p>
        </p:txBody>
      </p:sp>
      <p:sp>
        <p:nvSpPr>
          <p:cNvPr id="3" name="Vertical Text Placeholder 2"/>
          <p:cNvSpPr>
            <a:spLocks noGrp="1"/>
          </p:cNvSpPr>
          <p:nvPr>
            <p:ph type="body" orient="vert" idx="1"/>
          </p:nvPr>
        </p:nvSpPr>
        <p:spPr/>
        <p:txBody>
          <a:bodyPr vert="eaVert"/>
          <a:lstStyle>
            <a:lvl5pPr>
              <a:defRPr/>
            </a:lvl5pPr>
            <a:lvl6pPr marL="2286000" indent="-457200">
              <a:defRPr/>
            </a:lvl6pPr>
            <a:lvl7pPr marL="2286000" indent="-457200">
              <a:defRPr/>
            </a:lvl7pPr>
            <a:lvl8pPr marL="2286000" indent="-457200">
              <a:defRPr/>
            </a:lvl8pPr>
            <a:lvl9pPr marL="2286000" indent="-457200">
              <a:defRPr/>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pPr/>
              <a:t>‹N›</a:t>
            </a:fld>
            <a:endParaRPr lang="en-US"/>
          </a:p>
        </p:txBody>
      </p:sp>
      <p:pic>
        <p:nvPicPr>
          <p:cNvPr id="7" name="Picture 6" descr="standardRule.png"/>
          <p:cNvPicPr>
            <a:picLocks noChangeAspect="1"/>
          </p:cNvPicPr>
          <p:nvPr/>
        </p:nvPicPr>
        <p:blipFill>
          <a:blip r:embed="rId2" cstate="print"/>
          <a:stretch>
            <a:fillRect/>
          </a:stretch>
        </p:blipFill>
        <p:spPr>
          <a:xfrm>
            <a:off x="2705100" y="1524000"/>
            <a:ext cx="3733800" cy="1524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6634" y="577849"/>
            <a:ext cx="1882589" cy="5461001"/>
          </a:xfrm>
        </p:spPr>
        <p:txBody>
          <a:bodyPr vert="eaVert"/>
          <a:lstStyle>
            <a:lvl1pPr>
              <a:defRPr sz="4400"/>
            </a:lvl1pPr>
          </a:lstStyle>
          <a:p>
            <a:r>
              <a:rPr lang="it-IT"/>
              <a:t>Fare clic per modificare stile</a:t>
            </a:r>
            <a:endParaRPr/>
          </a:p>
        </p:txBody>
      </p:sp>
      <p:sp>
        <p:nvSpPr>
          <p:cNvPr id="3" name="Vertical Text Placeholder 2"/>
          <p:cNvSpPr>
            <a:spLocks noGrp="1"/>
          </p:cNvSpPr>
          <p:nvPr>
            <p:ph type="body" orient="vert" idx="1"/>
          </p:nvPr>
        </p:nvSpPr>
        <p:spPr>
          <a:xfrm>
            <a:off x="578224" y="577849"/>
            <a:ext cx="5768788" cy="5461001"/>
          </a:xfrm>
        </p:spPr>
        <p:txBody>
          <a:bodyPr vert="eaVert"/>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70BA1CFD-BFF0-48BC-9BA5-4974D7A6AB15}" type="datetimeFigureOut">
              <a:rPr lang="en-US" smtClean="0"/>
              <a:pPr/>
              <a:t>2/1/2016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AA694-00EB-4F4B-AABB-6F50FB178914}" type="slidenum">
              <a:rPr lang="en-US" smtClean="0"/>
              <a:pPr/>
              <a:t>‹N›</a:t>
            </a:fld>
            <a:endParaRPr lang="en-US"/>
          </a:p>
        </p:txBody>
      </p:sp>
      <p:pic>
        <p:nvPicPr>
          <p:cNvPr id="7" name="Picture 6" descr="verticalRule.png"/>
          <p:cNvPicPr>
            <a:picLocks noChangeAspect="1"/>
          </p:cNvPicPr>
          <p:nvPr/>
        </p:nvPicPr>
        <p:blipFill>
          <a:blip r:embed="rId2" cstate="print"/>
          <a:stretch>
            <a:fillRect/>
          </a:stretch>
        </p:blipFill>
        <p:spPr>
          <a:xfrm>
            <a:off x="6512859" y="1562100"/>
            <a:ext cx="152400" cy="3733800"/>
          </a:xfrm>
          <a:prstGeom prst="rect">
            <a:avLst/>
          </a:prstGeom>
          <a:effectLst>
            <a:outerShdw blurRad="25400" sx="101000" sy="101000" algn="ctr" rotWithShape="0">
              <a:prstClr val="black">
                <a:alpha val="40000"/>
              </a:prstClr>
            </a:outerShdw>
          </a:effectLst>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TextPageOverlay.png"/>
          <p:cNvPicPr>
            <a:picLocks noChangeAspect="1"/>
          </p:cNvPicPr>
          <p:nvPr/>
        </p:nvPicPr>
        <p:blipFill>
          <a:blip r:embed="rId18" cstate="print"/>
          <a:stretch>
            <a:fillRect/>
          </a:stretch>
        </p:blipFill>
        <p:spPr>
          <a:xfrm>
            <a:off x="0" y="0"/>
            <a:ext cx="9144000" cy="6858000"/>
          </a:xfrm>
          <a:prstGeom prst="rect">
            <a:avLst/>
          </a:prstGeom>
        </p:spPr>
      </p:pic>
      <p:sp>
        <p:nvSpPr>
          <p:cNvPr id="5" name="Footer Placeholder 4"/>
          <p:cNvSpPr>
            <a:spLocks noGrp="1"/>
          </p:cNvSpPr>
          <p:nvPr>
            <p:ph type="ftr" sz="quarter" idx="3"/>
          </p:nvPr>
        </p:nvSpPr>
        <p:spPr>
          <a:xfrm>
            <a:off x="571500" y="6158753"/>
            <a:ext cx="3200400" cy="365125"/>
          </a:xfrm>
          <a:prstGeom prst="rect">
            <a:avLst/>
          </a:prstGeom>
        </p:spPr>
        <p:txBody>
          <a:bodyPr vert="horz" lIns="91440" tIns="45720" rIns="91440" bIns="45720" rtlCol="0" anchor="ctr"/>
          <a:lstStyle>
            <a:lvl1pPr algn="l">
              <a:defRPr sz="1200">
                <a:solidFill>
                  <a:schemeClr val="bg2"/>
                </a:solidFill>
              </a:defRPr>
            </a:lvl1pPr>
          </a:lstStyle>
          <a:p>
            <a:endParaRPr lang="en-US"/>
          </a:p>
        </p:txBody>
      </p:sp>
      <p:sp>
        <p:nvSpPr>
          <p:cNvPr id="2" name="Title Placeholder 1"/>
          <p:cNvSpPr>
            <a:spLocks noGrp="1"/>
          </p:cNvSpPr>
          <p:nvPr>
            <p:ph type="title"/>
          </p:nvPr>
        </p:nvSpPr>
        <p:spPr>
          <a:xfrm>
            <a:off x="571500" y="274638"/>
            <a:ext cx="8001000" cy="1143000"/>
          </a:xfrm>
          <a:prstGeom prst="rect">
            <a:avLst/>
          </a:prstGeom>
        </p:spPr>
        <p:txBody>
          <a:bodyPr vert="horz" lIns="91440" tIns="45720" rIns="91440" bIns="45720" rtlCol="0" anchor="ctr">
            <a:noAutofit/>
          </a:bodyPr>
          <a:lstStyle/>
          <a:p>
            <a:r>
              <a:rPr lang="it-IT"/>
              <a:t>Fare clic per modificare stile</a:t>
            </a:r>
            <a:endParaRPr/>
          </a:p>
        </p:txBody>
      </p:sp>
      <p:sp>
        <p:nvSpPr>
          <p:cNvPr id="3" name="Text Placeholder 2"/>
          <p:cNvSpPr>
            <a:spLocks noGrp="1"/>
          </p:cNvSpPr>
          <p:nvPr>
            <p:ph type="body" idx="1"/>
          </p:nvPr>
        </p:nvSpPr>
        <p:spPr>
          <a:xfrm>
            <a:off x="571500" y="1905000"/>
            <a:ext cx="80010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2"/>
          </p:nvPr>
        </p:nvSpPr>
        <p:spPr>
          <a:xfrm>
            <a:off x="5372100" y="6158753"/>
            <a:ext cx="3200400" cy="365125"/>
          </a:xfrm>
          <a:prstGeom prst="rect">
            <a:avLst/>
          </a:prstGeom>
        </p:spPr>
        <p:txBody>
          <a:bodyPr vert="horz" lIns="91440" tIns="45720" rIns="91440" bIns="45720" rtlCol="0" anchor="ctr"/>
          <a:lstStyle>
            <a:lvl1pPr algn="r">
              <a:defRPr sz="1200">
                <a:solidFill>
                  <a:schemeClr val="bg2"/>
                </a:solidFill>
              </a:defRPr>
            </a:lvl1pPr>
          </a:lstStyle>
          <a:p>
            <a:fld id="{70BA1CFD-BFF0-48BC-9BA5-4974D7A6AB15}" type="datetimeFigureOut">
              <a:rPr lang="en-US" smtClean="0"/>
              <a:pPr/>
              <a:t>2/1/2016</a:t>
            </a:fld>
            <a:endParaRPr lang="en-US"/>
          </a:p>
        </p:txBody>
      </p:sp>
      <p:sp>
        <p:nvSpPr>
          <p:cNvPr id="6" name="Slide Number Placeholder 5"/>
          <p:cNvSpPr>
            <a:spLocks noGrp="1"/>
          </p:cNvSpPr>
          <p:nvPr>
            <p:ph type="sldNum" sz="quarter" idx="4"/>
          </p:nvPr>
        </p:nvSpPr>
        <p:spPr>
          <a:xfrm>
            <a:off x="4046220" y="6158753"/>
            <a:ext cx="1051560" cy="365125"/>
          </a:xfrm>
          <a:prstGeom prst="rect">
            <a:avLst/>
          </a:prstGeom>
        </p:spPr>
        <p:txBody>
          <a:bodyPr vert="horz" lIns="91440" tIns="45720" rIns="91440" bIns="45720" rtlCol="0" anchor="ctr"/>
          <a:lstStyle>
            <a:lvl1pPr algn="ctr">
              <a:defRPr sz="1200">
                <a:solidFill>
                  <a:schemeClr val="bg2"/>
                </a:solidFill>
              </a:defRPr>
            </a:lvl1pPr>
          </a:lstStyle>
          <a:p>
            <a:fld id="{D12AA694-00EB-4F4B-AABB-6F50FB178914}" type="slidenum">
              <a:rPr lang="en-US" smtClean="0"/>
              <a:pPr/>
              <a:t>‹N›</a:t>
            </a:fld>
            <a:endParaRPr lang="en-US"/>
          </a:p>
        </p:txBody>
      </p:sp>
    </p:spTree>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 id="2147483767" r:id="rId14"/>
    <p:sldLayoutId id="2147483768" r:id="rId15"/>
    <p:sldLayoutId id="2147483769" r:id="rId16"/>
  </p:sldLayoutIdLst>
  <p:txStyles>
    <p:titleStyle>
      <a:lvl1pPr algn="ctr" defTabSz="914400" rtl="0" eaLnBrk="1" latinLnBrk="0" hangingPunct="1">
        <a:spcBef>
          <a:spcPct val="0"/>
        </a:spcBef>
        <a:buNone/>
        <a:defRPr sz="5400" kern="1200">
          <a:solidFill>
            <a:schemeClr val="tx1"/>
          </a:solidFill>
          <a:latin typeface="+mj-lt"/>
          <a:ea typeface="+mj-ea"/>
          <a:cs typeface="+mj-cs"/>
        </a:defRPr>
      </a:lvl1pPr>
    </p:titleStyle>
    <p:bodyStyle>
      <a:lvl1pPr marL="457200" indent="-457200" algn="l" defTabSz="914400" rtl="0" eaLnBrk="1" latinLnBrk="0" hangingPunct="1">
        <a:spcBef>
          <a:spcPts val="0"/>
        </a:spcBef>
        <a:spcAft>
          <a:spcPts val="2000"/>
        </a:spcAft>
        <a:buFont typeface="Wingdings 2" pitchFamily="18" charset="2"/>
        <a:buChar char=""/>
        <a:defRPr sz="2400" kern="1200">
          <a:solidFill>
            <a:schemeClr val="tx1"/>
          </a:solidFill>
          <a:latin typeface="+mn-lt"/>
          <a:ea typeface="+mn-ea"/>
          <a:cs typeface="+mn-cs"/>
        </a:defRPr>
      </a:lvl1pPr>
      <a:lvl2pPr marL="914400" indent="-457200" algn="l" defTabSz="914400" rtl="0" eaLnBrk="1" latinLnBrk="0" hangingPunct="1">
        <a:spcBef>
          <a:spcPts val="0"/>
        </a:spcBef>
        <a:spcAft>
          <a:spcPts val="1000"/>
        </a:spcAft>
        <a:buClr>
          <a:schemeClr val="bg2"/>
        </a:buClr>
        <a:buFont typeface="Wingdings 2" pitchFamily="18" charset="2"/>
        <a:buChar char=""/>
        <a:defRPr sz="2200" kern="1200">
          <a:solidFill>
            <a:schemeClr val="tx1"/>
          </a:solidFill>
          <a:latin typeface="+mn-lt"/>
          <a:ea typeface="+mn-ea"/>
          <a:cs typeface="+mn-cs"/>
        </a:defRPr>
      </a:lvl2pPr>
      <a:lvl3pPr marL="1371600" indent="-457200" algn="l" defTabSz="914400" rtl="0" eaLnBrk="1" latinLnBrk="0" hangingPunct="1">
        <a:spcBef>
          <a:spcPts val="0"/>
        </a:spcBef>
        <a:spcAft>
          <a:spcPts val="1000"/>
        </a:spcAft>
        <a:buFont typeface="Wingdings 2" pitchFamily="18" charset="2"/>
        <a:buChar char=""/>
        <a:defRPr sz="2000" kern="1200">
          <a:solidFill>
            <a:schemeClr val="tx1"/>
          </a:solidFill>
          <a:latin typeface="+mn-lt"/>
          <a:ea typeface="+mn-ea"/>
          <a:cs typeface="+mn-cs"/>
        </a:defRPr>
      </a:lvl3pPr>
      <a:lvl4pPr marL="1828800" indent="-457200" algn="l" defTabSz="914400" rtl="0" eaLnBrk="1" latinLnBrk="0" hangingPunct="1">
        <a:spcBef>
          <a:spcPts val="0"/>
        </a:spcBef>
        <a:spcAft>
          <a:spcPts val="1000"/>
        </a:spcAft>
        <a:buClr>
          <a:schemeClr val="bg2"/>
        </a:buClr>
        <a:buFont typeface="Wingdings 2" pitchFamily="18" charset="2"/>
        <a:buChar char=""/>
        <a:defRPr sz="1800" kern="1200">
          <a:solidFill>
            <a:schemeClr val="tx1"/>
          </a:solidFill>
          <a:latin typeface="+mn-lt"/>
          <a:ea typeface="+mn-ea"/>
          <a:cs typeface="+mn-cs"/>
        </a:defRPr>
      </a:lvl4pPr>
      <a:lvl5pPr marL="2286000" indent="-457200" algn="l" defTabSz="914400" rtl="0" eaLnBrk="1" latinLnBrk="0" hangingPunct="1">
        <a:spcBef>
          <a:spcPts val="0"/>
        </a:spcBef>
        <a:spcAft>
          <a:spcPts val="1000"/>
        </a:spcAft>
        <a:buFont typeface="Wingdings 2" pitchFamily="18" charset="2"/>
        <a:buChar char=""/>
        <a:defRPr sz="1800" kern="1200">
          <a:solidFill>
            <a:schemeClr val="tx1"/>
          </a:solidFill>
          <a:latin typeface="+mn-lt"/>
          <a:ea typeface="+mn-ea"/>
          <a:cs typeface="+mn-cs"/>
        </a:defRPr>
      </a:lvl5pPr>
      <a:lvl6pPr marL="2743200" indent="-461963" algn="l" defTabSz="914400" rtl="0" eaLnBrk="1" latinLnBrk="0" hangingPunct="1">
        <a:spcBef>
          <a:spcPts val="0"/>
        </a:spcBef>
        <a:spcAft>
          <a:spcPts val="600"/>
        </a:spcAft>
        <a:buClr>
          <a:schemeClr val="bg2"/>
        </a:buClr>
        <a:buFont typeface="Wingdings 2" pitchFamily="18" charset="2"/>
        <a:buChar char="ò"/>
        <a:defRPr lang="en-US" sz="1800" kern="1200" dirty="0" smtClean="0">
          <a:solidFill>
            <a:schemeClr val="tx1"/>
          </a:solidFill>
          <a:latin typeface="+mn-lt"/>
          <a:ea typeface="+mn-ea"/>
          <a:cs typeface="+mn-cs"/>
        </a:defRPr>
      </a:lvl6pPr>
      <a:lvl7pPr marL="3205163" indent="-461963" algn="l" defTabSz="914400" rtl="0" eaLnBrk="1" latinLnBrk="0" hangingPunct="1">
        <a:spcBef>
          <a:spcPts val="0"/>
        </a:spcBef>
        <a:spcAft>
          <a:spcPts val="600"/>
        </a:spcAft>
        <a:buFont typeface="Wingdings 2" pitchFamily="18" charset="2"/>
        <a:buChar char="ò"/>
        <a:defRPr lang="en-US" sz="1800" kern="1200" dirty="0" smtClean="0">
          <a:solidFill>
            <a:schemeClr val="tx1"/>
          </a:solidFill>
          <a:latin typeface="+mn-lt"/>
          <a:ea typeface="+mn-ea"/>
          <a:cs typeface="+mn-cs"/>
        </a:defRPr>
      </a:lvl7pPr>
      <a:lvl8pPr marL="3657600" indent="-461963" algn="l" defTabSz="914400" rtl="0" eaLnBrk="1" latinLnBrk="0" hangingPunct="1">
        <a:spcBef>
          <a:spcPts val="0"/>
        </a:spcBef>
        <a:spcAft>
          <a:spcPts val="600"/>
        </a:spcAft>
        <a:buClr>
          <a:schemeClr val="bg2"/>
        </a:buClr>
        <a:buFont typeface="Wingdings 2" pitchFamily="18" charset="2"/>
        <a:buChar char="ò"/>
        <a:defRPr lang="en-US" sz="1800" kern="1200" dirty="0" smtClean="0">
          <a:solidFill>
            <a:schemeClr val="tx1"/>
          </a:solidFill>
          <a:latin typeface="+mn-lt"/>
          <a:ea typeface="+mn-ea"/>
          <a:cs typeface="+mn-cs"/>
        </a:defRPr>
      </a:lvl8pPr>
      <a:lvl9pPr marL="4119563" indent="-461963" algn="l" defTabSz="914400" rtl="0" eaLnBrk="1" latinLnBrk="0" hangingPunct="1">
        <a:spcBef>
          <a:spcPts val="0"/>
        </a:spcBef>
        <a:spcAft>
          <a:spcPts val="600"/>
        </a:spcAft>
        <a:buFont typeface="Wingdings 2" pitchFamily="18" charset="2"/>
        <a:buChar char="ò"/>
        <a:defRPr lang="en-US" sz="1800" kern="1200" dirty="0" smtClean="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2016-talenti-neodiplomati-bando%20(1).pd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visite%20controllo%20diari/diario%20visita%20di%20controllo%20Nizza.doc"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visite%20controllo%20diari/visita%20di%20controllo%20Apt.docx"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europass.cedefop.europa.eu/it/documents/curriculum-vitae/templates-instructions"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820738" y="2484405"/>
            <a:ext cx="7542212" cy="1013012"/>
          </a:xfrm>
        </p:spPr>
        <p:txBody>
          <a:bodyPr/>
          <a:lstStyle/>
          <a:p>
            <a:r>
              <a:rPr lang="it-IT" dirty="0">
                <a:solidFill>
                  <a:schemeClr val="accent3">
                    <a:lumMod val="75000"/>
                  </a:schemeClr>
                </a:solidFill>
              </a:rPr>
              <a:t>FONDAZIONE CRT</a:t>
            </a:r>
            <a:br>
              <a:rPr lang="it-IT" dirty="0">
                <a:solidFill>
                  <a:schemeClr val="accent3">
                    <a:lumMod val="75000"/>
                  </a:schemeClr>
                </a:solidFill>
              </a:rPr>
            </a:br>
            <a:r>
              <a:rPr lang="it-IT" dirty="0">
                <a:solidFill>
                  <a:schemeClr val="accent3">
                    <a:lumMod val="75000"/>
                  </a:schemeClr>
                </a:solidFill>
              </a:rPr>
              <a:t>LICEO STATALE </a:t>
            </a:r>
            <a:br>
              <a:rPr lang="it-IT" dirty="0">
                <a:solidFill>
                  <a:schemeClr val="accent3">
                    <a:lumMod val="75000"/>
                  </a:schemeClr>
                </a:solidFill>
              </a:rPr>
            </a:br>
            <a:r>
              <a:rPr lang="it-IT" dirty="0">
                <a:solidFill>
                  <a:schemeClr val="accent3">
                    <a:lumMod val="75000"/>
                  </a:schemeClr>
                </a:solidFill>
              </a:rPr>
              <a:t>“G. </a:t>
            </a:r>
            <a:r>
              <a:rPr lang="it-IT" dirty="0" err="1">
                <a:solidFill>
                  <a:schemeClr val="accent3">
                    <a:lumMod val="75000"/>
                  </a:schemeClr>
                </a:solidFill>
              </a:rPr>
              <a:t>F</a:t>
            </a:r>
            <a:r>
              <a:rPr lang="it-IT" dirty="0">
                <a:solidFill>
                  <a:schemeClr val="accent3">
                    <a:lumMod val="75000"/>
                  </a:schemeClr>
                </a:solidFill>
              </a:rPr>
              <a:t>. PORPORATO”</a:t>
            </a:r>
          </a:p>
        </p:txBody>
      </p:sp>
      <p:sp>
        <p:nvSpPr>
          <p:cNvPr id="3" name="Sottotitolo 2"/>
          <p:cNvSpPr>
            <a:spLocks noGrp="1"/>
          </p:cNvSpPr>
          <p:nvPr>
            <p:ph type="subTitle" idx="1"/>
          </p:nvPr>
        </p:nvSpPr>
        <p:spPr>
          <a:xfrm>
            <a:off x="820738" y="3940846"/>
            <a:ext cx="7542212" cy="2180035"/>
          </a:xfrm>
        </p:spPr>
        <p:txBody>
          <a:bodyPr vert="horz" lIns="91440" tIns="45720" rIns="91440" bIns="45720" rtlCol="0" anchor="t">
            <a:noAutofit/>
          </a:bodyPr>
          <a:lstStyle/>
          <a:p>
            <a:r>
              <a:rPr lang="it-IT" sz="5400" dirty="0">
                <a:solidFill>
                  <a:srgbClr val="FF0000"/>
                </a:solidFill>
              </a:rPr>
              <a:t> TALENTI NEODIPLOMATI 2016</a:t>
            </a:r>
          </a:p>
        </p:txBody>
      </p:sp>
    </p:spTree>
    <p:extLst>
      <p:ext uri="{BB962C8B-B14F-4D97-AF65-F5344CB8AC3E}">
        <p14:creationId xmlns="" xmlns:p14="http://schemas.microsoft.com/office/powerpoint/2010/main" val="2234042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chemeClr val="accent5"/>
                </a:solidFill>
              </a:rPr>
              <a:t>PREMESSE</a:t>
            </a:r>
          </a:p>
        </p:txBody>
      </p:sp>
      <p:sp>
        <p:nvSpPr>
          <p:cNvPr id="3" name="Segnaposto contenuto 2"/>
          <p:cNvSpPr>
            <a:spLocks noGrp="1"/>
          </p:cNvSpPr>
          <p:nvPr>
            <p:ph idx="1"/>
          </p:nvPr>
        </p:nvSpPr>
        <p:spPr>
          <a:xfrm>
            <a:off x="779462" y="1478580"/>
            <a:ext cx="7970944" cy="4922800"/>
          </a:xfrm>
        </p:spPr>
        <p:txBody>
          <a:bodyPr>
            <a:noAutofit/>
          </a:bodyPr>
          <a:lstStyle/>
          <a:p>
            <a:r>
              <a:rPr lang="it-IT" sz="2800" dirty="0"/>
              <a:t>La Fondazione CRT attiva un Progetto Integrato sulle Politiche Giovanili denominato “</a:t>
            </a:r>
            <a:r>
              <a:rPr lang="it-IT" sz="2800" b="1" dirty="0"/>
              <a:t>Talenti Neodiplomati</a:t>
            </a:r>
            <a:r>
              <a:rPr lang="it-IT" sz="2800" dirty="0"/>
              <a:t>” finalizzato alla </a:t>
            </a:r>
            <a:r>
              <a:rPr lang="it-IT" sz="2800" dirty="0">
                <a:solidFill>
                  <a:srgbClr val="FF0000"/>
                </a:solidFill>
              </a:rPr>
              <a:t>formazione dei giovani presso enti e aziende straniere all’estero</a:t>
            </a:r>
            <a:r>
              <a:rPr lang="it-IT" sz="2800" dirty="0"/>
              <a:t>, allo scopo di far rifluire a livello locale le esperienze e le competenze maturate all'estero.</a:t>
            </a:r>
          </a:p>
        </p:txBody>
      </p:sp>
    </p:spTree>
    <p:extLst>
      <p:ext uri="{BB962C8B-B14F-4D97-AF65-F5344CB8AC3E}">
        <p14:creationId xmlns="" xmlns:p14="http://schemas.microsoft.com/office/powerpoint/2010/main" val="34617455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67924B"/>
                </a:solidFill>
              </a:rPr>
              <a:t>IL</a:t>
            </a:r>
            <a:r>
              <a:rPr lang="it-IT" dirty="0">
                <a:solidFill>
                  <a:srgbClr val="FFFF00"/>
                </a:solidFill>
              </a:rPr>
              <a:t> </a:t>
            </a:r>
            <a:r>
              <a:rPr lang="it-IT" dirty="0">
                <a:solidFill>
                  <a:srgbClr val="67924B"/>
                </a:solidFill>
              </a:rPr>
              <a:t>BANDO</a:t>
            </a:r>
          </a:p>
        </p:txBody>
      </p:sp>
      <p:sp>
        <p:nvSpPr>
          <p:cNvPr id="3" name="Segnaposto contenuto 2"/>
          <p:cNvSpPr>
            <a:spLocks noGrp="1"/>
          </p:cNvSpPr>
          <p:nvPr>
            <p:ph idx="1"/>
          </p:nvPr>
        </p:nvSpPr>
        <p:spPr>
          <a:xfrm>
            <a:off x="243550" y="1530765"/>
            <a:ext cx="8715613" cy="5114145"/>
          </a:xfrm>
        </p:spPr>
        <p:txBody>
          <a:bodyPr>
            <a:normAutofit/>
          </a:bodyPr>
          <a:lstStyle/>
          <a:p>
            <a:r>
              <a:rPr lang="it-IT" sz="2800" dirty="0"/>
              <a:t>Il bando </a:t>
            </a:r>
            <a:r>
              <a:rPr lang="it-IT" sz="2800" dirty="0">
                <a:solidFill>
                  <a:srgbClr val="FF0000"/>
                </a:solidFill>
              </a:rPr>
              <a:t>finanzia progetti, presentati dalle scuole, che prevedano tirocini formativi e di orientamento </a:t>
            </a:r>
            <a:r>
              <a:rPr lang="it-IT" sz="2800" dirty="0"/>
              <a:t>dei propri studenti neodiplomati all’estero. </a:t>
            </a:r>
          </a:p>
          <a:p>
            <a:r>
              <a:rPr lang="it-IT" sz="2800" dirty="0"/>
              <a:t>Il bando è riservato a tutti gli </a:t>
            </a:r>
            <a:r>
              <a:rPr lang="it-IT" sz="2800" dirty="0">
                <a:solidFill>
                  <a:srgbClr val="FF0000"/>
                </a:solidFill>
              </a:rPr>
              <a:t>Istituti della Scuola Secondaria di Secondo Grado</a:t>
            </a:r>
            <a:r>
              <a:rPr lang="it-IT" sz="2800" dirty="0"/>
              <a:t> (Licei, Istituti Tecnici, Istituti Professionali) del </a:t>
            </a:r>
            <a:r>
              <a:rPr lang="it-IT" sz="2800" dirty="0">
                <a:solidFill>
                  <a:srgbClr val="FF0000"/>
                </a:solidFill>
              </a:rPr>
              <a:t>Piemonte e della Valle d’Aosta</a:t>
            </a:r>
            <a:r>
              <a:rPr lang="it-IT" sz="2800" dirty="0"/>
              <a:t> che eroghino diplomi quinquennali. </a:t>
            </a:r>
            <a:endParaRPr lang="it-IT" sz="2800" dirty="0" smtClean="0"/>
          </a:p>
          <a:p>
            <a:r>
              <a:rPr lang="it-IT" sz="2800" dirty="0" smtClean="0">
                <a:hlinkClick r:id="rId3" action="ppaction://hlinkfile"/>
              </a:rPr>
              <a:t>2016-talenti-neodiplomati-bando (1).pdf</a:t>
            </a:r>
            <a:endParaRPr lang="it-IT" sz="2800" dirty="0"/>
          </a:p>
        </p:txBody>
      </p:sp>
    </p:spTree>
    <p:extLst>
      <p:ext uri="{BB962C8B-B14F-4D97-AF65-F5344CB8AC3E}">
        <p14:creationId xmlns="" xmlns:p14="http://schemas.microsoft.com/office/powerpoint/2010/main" val="35290287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26154" y="37997"/>
            <a:ext cx="8698216" cy="1653988"/>
          </a:xfrm>
        </p:spPr>
        <p:txBody>
          <a:bodyPr>
            <a:normAutofit fontScale="90000"/>
          </a:bodyPr>
          <a:lstStyle/>
          <a:p>
            <a:r>
              <a:rPr lang="it-IT" sz="4400" dirty="0">
                <a:solidFill>
                  <a:srgbClr val="67924B"/>
                </a:solidFill>
              </a:rPr>
              <a:t>PROGETTAZIONE E INDIVIDUAZIONE DEI PARTNERS ALL’ESTERO</a:t>
            </a:r>
          </a:p>
        </p:txBody>
      </p:sp>
      <p:sp>
        <p:nvSpPr>
          <p:cNvPr id="3" name="Segnaposto contenuto 2"/>
          <p:cNvSpPr>
            <a:spLocks noGrp="1"/>
          </p:cNvSpPr>
          <p:nvPr>
            <p:ph idx="1"/>
          </p:nvPr>
        </p:nvSpPr>
        <p:spPr>
          <a:xfrm>
            <a:off x="361321" y="1832200"/>
            <a:ext cx="8697912" cy="5520723"/>
          </a:xfrm>
        </p:spPr>
        <p:txBody>
          <a:bodyPr>
            <a:normAutofit fontScale="92500" lnSpcReduction="20000"/>
          </a:bodyPr>
          <a:lstStyle/>
          <a:p>
            <a:r>
              <a:rPr lang="it-IT" dirty="0"/>
              <a:t>Il Liceo Porporato  individua:</a:t>
            </a:r>
          </a:p>
          <a:p>
            <a:r>
              <a:rPr lang="it-IT" dirty="0">
                <a:solidFill>
                  <a:srgbClr val="FF0000"/>
                </a:solidFill>
              </a:rPr>
              <a:t>DUE  PAESI STRANIERI </a:t>
            </a:r>
            <a:r>
              <a:rPr lang="it-IT" dirty="0"/>
              <a:t>di possibile destinazione dei neodiplomati; non più di 4 neodiplomati nella stessa città; </a:t>
            </a:r>
          </a:p>
          <a:p>
            <a:r>
              <a:rPr lang="it-IT" dirty="0"/>
              <a:t>il </a:t>
            </a:r>
            <a:r>
              <a:rPr lang="it-IT" dirty="0">
                <a:solidFill>
                  <a:srgbClr val="FF0000"/>
                </a:solidFill>
              </a:rPr>
              <a:t>numero</a:t>
            </a:r>
            <a:r>
              <a:rPr lang="it-IT" dirty="0"/>
              <a:t> ottimale di </a:t>
            </a:r>
            <a:r>
              <a:rPr lang="it-IT" dirty="0">
                <a:solidFill>
                  <a:srgbClr val="FF0000"/>
                </a:solidFill>
              </a:rPr>
              <a:t>neodiplomati</a:t>
            </a:r>
            <a:r>
              <a:rPr lang="it-IT" dirty="0"/>
              <a:t> da inviare all’estero; </a:t>
            </a:r>
          </a:p>
          <a:p>
            <a:r>
              <a:rPr lang="it-IT" dirty="0">
                <a:solidFill>
                  <a:srgbClr val="FF0000"/>
                </a:solidFill>
              </a:rPr>
              <a:t>I partner esteri </a:t>
            </a:r>
            <a:r>
              <a:rPr lang="it-IT" dirty="0"/>
              <a:t>che supportino la scuola nell’organizzazione degli aspetti fondamentali del soggiorno all’estero e, se già identificate, le aziende estere che ospiteranno i tirocinanti; </a:t>
            </a:r>
          </a:p>
          <a:p>
            <a:r>
              <a:rPr lang="it-IT" dirty="0"/>
              <a:t>l’organizzazione dei </a:t>
            </a:r>
            <a:r>
              <a:rPr lang="it-IT" dirty="0">
                <a:solidFill>
                  <a:srgbClr val="FF0000"/>
                </a:solidFill>
              </a:rPr>
              <a:t>trasferimenti</a:t>
            </a:r>
            <a:r>
              <a:rPr lang="it-IT" dirty="0"/>
              <a:t> (gestione biglietti di viaggio, assicurazione, etc.); </a:t>
            </a:r>
          </a:p>
          <a:p>
            <a:r>
              <a:rPr lang="it-IT" dirty="0"/>
              <a:t>la forma di </a:t>
            </a:r>
            <a:r>
              <a:rPr lang="it-IT" dirty="0">
                <a:solidFill>
                  <a:srgbClr val="FF0000"/>
                </a:solidFill>
              </a:rPr>
              <a:t>accoglienza</a:t>
            </a:r>
            <a:r>
              <a:rPr lang="it-IT" dirty="0"/>
              <a:t> per i borsisti (collocazione presso famiglie, appartamenti condivisi, case per studenti); </a:t>
            </a:r>
          </a:p>
          <a:p>
            <a:r>
              <a:rPr lang="it-IT" dirty="0"/>
              <a:t>le forme di </a:t>
            </a:r>
            <a:r>
              <a:rPr lang="it-IT" dirty="0">
                <a:solidFill>
                  <a:srgbClr val="FF0000"/>
                </a:solidFill>
              </a:rPr>
              <a:t>tutoraggio</a:t>
            </a:r>
            <a:r>
              <a:rPr lang="it-IT" dirty="0"/>
              <a:t> e di </a:t>
            </a:r>
            <a:r>
              <a:rPr lang="it-IT" dirty="0">
                <a:solidFill>
                  <a:srgbClr val="FF0000"/>
                </a:solidFill>
              </a:rPr>
              <a:t>monitoraggio</a:t>
            </a:r>
            <a:r>
              <a:rPr lang="it-IT" dirty="0"/>
              <a:t> necessarie al buon esito dell’esperienza.</a:t>
            </a:r>
          </a:p>
        </p:txBody>
      </p:sp>
    </p:spTree>
    <p:extLst>
      <p:ext uri="{BB962C8B-B14F-4D97-AF65-F5344CB8AC3E}">
        <p14:creationId xmlns="" xmlns:p14="http://schemas.microsoft.com/office/powerpoint/2010/main" val="13589090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4000" dirty="0">
                <a:solidFill>
                  <a:schemeClr val="accent5"/>
                </a:solidFill>
              </a:rPr>
              <a:t>ESEMPI </a:t>
            </a:r>
            <a:r>
              <a:rPr lang="it-IT" sz="4000" dirty="0" err="1">
                <a:solidFill>
                  <a:schemeClr val="accent5"/>
                </a:solidFill>
              </a:rPr>
              <a:t>DI</a:t>
            </a:r>
            <a:r>
              <a:rPr lang="it-IT" sz="4000" dirty="0">
                <a:solidFill>
                  <a:schemeClr val="accent5"/>
                </a:solidFill>
              </a:rPr>
              <a:t> STAGES ATTIVATI NELLE EDIZIONI PASSATE</a:t>
            </a:r>
          </a:p>
        </p:txBody>
      </p:sp>
      <p:sp>
        <p:nvSpPr>
          <p:cNvPr id="3" name="Segnaposto contenuto 2"/>
          <p:cNvSpPr>
            <a:spLocks noGrp="1"/>
          </p:cNvSpPr>
          <p:nvPr>
            <p:ph idx="1"/>
          </p:nvPr>
        </p:nvSpPr>
        <p:spPr>
          <a:xfrm>
            <a:off x="571500" y="1905000"/>
            <a:ext cx="8001000" cy="4701073"/>
          </a:xfrm>
        </p:spPr>
        <p:txBody>
          <a:bodyPr>
            <a:normAutofit/>
          </a:bodyPr>
          <a:lstStyle/>
          <a:p>
            <a:r>
              <a:rPr lang="it-IT" dirty="0" smtClean="0"/>
              <a:t>Scuole di lingue per stranieri (Francia e Irlanda) </a:t>
            </a:r>
          </a:p>
          <a:p>
            <a:r>
              <a:rPr lang="it-IT" dirty="0" smtClean="0"/>
              <a:t>Agenzia di servizi per il turismo: alloggio, scuole di lingua, viaggi (</a:t>
            </a:r>
            <a:r>
              <a:rPr lang="it-IT" dirty="0" smtClean="0"/>
              <a:t>Irlanda e Francia </a:t>
            </a:r>
            <a:r>
              <a:rPr lang="it-IT" dirty="0" smtClean="0"/>
              <a:t>2015)</a:t>
            </a:r>
          </a:p>
          <a:p>
            <a:r>
              <a:rPr lang="it-IT" dirty="0" smtClean="0"/>
              <a:t>Colonie e centri estivi </a:t>
            </a:r>
            <a:r>
              <a:rPr lang="it-IT" dirty="0" smtClean="0"/>
              <a:t>per bambini </a:t>
            </a:r>
            <a:r>
              <a:rPr lang="it-IT" dirty="0" smtClean="0"/>
              <a:t>(Francia 2013 e 2014)</a:t>
            </a:r>
          </a:p>
          <a:p>
            <a:r>
              <a:rPr lang="it-IT" dirty="0" smtClean="0"/>
              <a:t>Musei </a:t>
            </a:r>
            <a:r>
              <a:rPr lang="it-IT" smtClean="0"/>
              <a:t>(Irlanda 2013 e 2014)</a:t>
            </a:r>
            <a:endParaRPr lang="it-IT" dirty="0" smtClean="0"/>
          </a:p>
          <a:p>
            <a:endParaRPr lang="it-IT" dirty="0" smtClean="0"/>
          </a:p>
          <a:p>
            <a:r>
              <a:rPr lang="it-IT" sz="1400" dirty="0" smtClean="0">
                <a:hlinkClick r:id="rId3" action="ppaction://hlinkfile"/>
              </a:rPr>
              <a:t>visite controllo </a:t>
            </a:r>
            <a:r>
              <a:rPr lang="it-IT" sz="1400" dirty="0" err="1" smtClean="0">
                <a:hlinkClick r:id="rId3" action="ppaction://hlinkfile"/>
              </a:rPr>
              <a:t>diari\diario</a:t>
            </a:r>
            <a:r>
              <a:rPr lang="it-IT" sz="1400" dirty="0" smtClean="0">
                <a:hlinkClick r:id="rId3" action="ppaction://hlinkfile"/>
              </a:rPr>
              <a:t> visita di controllo </a:t>
            </a:r>
            <a:r>
              <a:rPr lang="it-IT" sz="1400" dirty="0" err="1" smtClean="0">
                <a:hlinkClick r:id="rId3" action="ppaction://hlinkfile"/>
              </a:rPr>
              <a:t>Nizza.doc</a:t>
            </a:r>
            <a:r>
              <a:rPr lang="it-IT" sz="1400" dirty="0" smtClean="0"/>
              <a:t>, </a:t>
            </a:r>
            <a:r>
              <a:rPr lang="it-IT" sz="1400" dirty="0" smtClean="0">
                <a:hlinkClick r:id="rId4" action="ppaction://hlinkfile"/>
              </a:rPr>
              <a:t>visite controllo </a:t>
            </a:r>
            <a:r>
              <a:rPr lang="it-IT" sz="1400" dirty="0" err="1" smtClean="0">
                <a:hlinkClick r:id="rId4" action="ppaction://hlinkfile"/>
              </a:rPr>
              <a:t>diari\visita</a:t>
            </a:r>
            <a:r>
              <a:rPr lang="it-IT" sz="1400" dirty="0" smtClean="0">
                <a:hlinkClick r:id="rId4" action="ppaction://hlinkfile"/>
              </a:rPr>
              <a:t> di controllo </a:t>
            </a:r>
            <a:r>
              <a:rPr lang="it-IT" sz="1400" dirty="0" err="1" smtClean="0">
                <a:hlinkClick r:id="rId4" action="ppaction://hlinkfile"/>
              </a:rPr>
              <a:t>Apt.docx</a:t>
            </a:r>
            <a:endParaRPr lang="it-IT" sz="1400" dirty="0" smtClean="0"/>
          </a:p>
          <a:p>
            <a:endParaRPr lang="it-IT" dirty="0" smtClean="0"/>
          </a:p>
          <a:p>
            <a:endParaRPr lang="it-IT" dirty="0" smtClean="0"/>
          </a:p>
          <a:p>
            <a:endParaRPr lang="it-IT" dirty="0" smtClean="0"/>
          </a:p>
          <a:p>
            <a:endParaRPr lang="it-IT" dirty="0"/>
          </a:p>
        </p:txBody>
      </p:sp>
    </p:spTree>
    <p:extLst>
      <p:ext uri="{BB962C8B-B14F-4D97-AF65-F5344CB8AC3E}">
        <p14:creationId xmlns="" xmlns:p14="http://schemas.microsoft.com/office/powerpoint/2010/main" val="42171321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67924B"/>
                </a:solidFill>
              </a:rPr>
              <a:t>SELEZIONE DEI CANDIDATI</a:t>
            </a:r>
          </a:p>
        </p:txBody>
      </p:sp>
      <p:sp>
        <p:nvSpPr>
          <p:cNvPr id="3" name="Segnaposto contenuto 2"/>
          <p:cNvSpPr>
            <a:spLocks noGrp="1"/>
          </p:cNvSpPr>
          <p:nvPr>
            <p:ph idx="1"/>
          </p:nvPr>
        </p:nvSpPr>
        <p:spPr>
          <a:xfrm>
            <a:off x="295740" y="1761565"/>
            <a:ext cx="8454666" cy="5096435"/>
          </a:xfrm>
        </p:spPr>
        <p:txBody>
          <a:bodyPr vert="horz" lIns="91440" tIns="45720" rIns="91440" bIns="45720" rtlCol="0" anchor="t">
            <a:normAutofit fontScale="85000" lnSpcReduction="20000"/>
          </a:bodyPr>
          <a:lstStyle/>
          <a:p>
            <a:r>
              <a:rPr lang="it-IT" dirty="0" smtClean="0"/>
              <a:t>La </a:t>
            </a:r>
            <a:r>
              <a:rPr lang="it-IT" dirty="0"/>
              <a:t>selezione dei candidati e la predisposizione di una </a:t>
            </a:r>
            <a:r>
              <a:rPr lang="it-IT" dirty="0">
                <a:solidFill>
                  <a:srgbClr val="FF0000"/>
                </a:solidFill>
              </a:rPr>
              <a:t>graduatoria </a:t>
            </a:r>
            <a:r>
              <a:rPr lang="it-IT" dirty="0"/>
              <a:t>dei partecipanti  si baseranno sull’’esame della documentazione prodotta e l’esito di un colloquio. I criteri di valutazione saranno i seguenti: </a:t>
            </a:r>
            <a:r>
              <a:rPr lang="it-IT" dirty="0">
                <a:solidFill>
                  <a:srgbClr val="FF0000"/>
                </a:solidFill>
              </a:rPr>
              <a:t> merito, conoscenza delle lingue, determinazione e motivazione, senso di responsabilità, esperienze nell’ambito del volontariato, dell’associazionismo, dell’animazione. A parità di merito, si terrà conto della situazione socio-economica della famiglia.</a:t>
            </a:r>
          </a:p>
          <a:p>
            <a:r>
              <a:rPr lang="it-IT" dirty="0"/>
              <a:t>Verranno individuate delle </a:t>
            </a:r>
            <a:r>
              <a:rPr lang="it-IT" dirty="0">
                <a:solidFill>
                  <a:srgbClr val="FF0000"/>
                </a:solidFill>
              </a:rPr>
              <a:t>riserve, </a:t>
            </a:r>
            <a:r>
              <a:rPr lang="it-IT" dirty="0"/>
              <a:t>prevedendo in fase di progettazione meno tirocini rispetto alle domande pervenute. In ogni caso, i tirocini attivabili non potranno essere più di 8.</a:t>
            </a:r>
          </a:p>
          <a:p>
            <a:r>
              <a:rPr lang="it-IT" dirty="0"/>
              <a:t>Il bando </a:t>
            </a:r>
            <a:r>
              <a:rPr lang="it-IT" dirty="0">
                <a:solidFill>
                  <a:srgbClr val="FF0000"/>
                </a:solidFill>
              </a:rPr>
              <a:t>esclude</a:t>
            </a:r>
            <a:r>
              <a:rPr lang="it-IT" dirty="0"/>
              <a:t> dalla partecipazione gli studenti che abbiano già svolto esperienze di soggiorno all’estero di lunga durata (WEP, Intercultura) o che si iscrivano a un’università all’estero per l’anno 2016/17</a:t>
            </a:r>
          </a:p>
          <a:p>
            <a:r>
              <a:rPr lang="it-IT" dirty="0"/>
              <a:t>Verrà acquisita per tempo notizia certa dell’intenzione dei possibili beneficiari di sostenere i test universitari.</a:t>
            </a:r>
          </a:p>
        </p:txBody>
      </p:sp>
    </p:spTree>
    <p:extLst>
      <p:ext uri="{BB962C8B-B14F-4D97-AF65-F5344CB8AC3E}">
        <p14:creationId xmlns="" xmlns:p14="http://schemas.microsoft.com/office/powerpoint/2010/main" val="82223584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67924B"/>
                </a:solidFill>
              </a:rPr>
              <a:t>FASI DELL’ESPERIENZA</a:t>
            </a:r>
          </a:p>
        </p:txBody>
      </p:sp>
      <p:sp>
        <p:nvSpPr>
          <p:cNvPr id="3" name="Segnaposto contenuto 2"/>
          <p:cNvSpPr>
            <a:spLocks noGrp="1"/>
          </p:cNvSpPr>
          <p:nvPr>
            <p:ph idx="1"/>
          </p:nvPr>
        </p:nvSpPr>
        <p:spPr>
          <a:xfrm>
            <a:off x="779462" y="1882587"/>
            <a:ext cx="7581901" cy="4797113"/>
          </a:xfrm>
        </p:spPr>
        <p:txBody>
          <a:bodyPr>
            <a:normAutofit fontScale="70000" lnSpcReduction="20000"/>
          </a:bodyPr>
          <a:lstStyle/>
          <a:p>
            <a:r>
              <a:rPr lang="it-IT" dirty="0"/>
              <a:t>a) Prima dell’inizio dell’esperienza all’estero occorrerà firmare una </a:t>
            </a:r>
            <a:r>
              <a:rPr lang="it-IT" dirty="0">
                <a:solidFill>
                  <a:srgbClr val="FF0000"/>
                </a:solidFill>
              </a:rPr>
              <a:t>convenzione</a:t>
            </a:r>
            <a:r>
              <a:rPr lang="it-IT" dirty="0"/>
              <a:t> (contratto) con il partner o i partner al fine di formalizzare gli obblighi reciproci</a:t>
            </a:r>
            <a:r>
              <a:rPr lang="it-IT" dirty="0" smtClean="0"/>
              <a:t>; potrà essere chiesto alle famiglie di versare una cauzione o un anticipo di spesa a garanzia dell’impegno preso (max. 500 euro)</a:t>
            </a:r>
            <a:endParaRPr lang="it-IT" dirty="0"/>
          </a:p>
          <a:p>
            <a:r>
              <a:rPr lang="it-IT" dirty="0"/>
              <a:t>b)	</a:t>
            </a:r>
            <a:r>
              <a:rPr lang="it-IT" dirty="0" smtClean="0"/>
              <a:t>eventuale erogazione di </a:t>
            </a:r>
            <a:r>
              <a:rPr lang="it-IT" dirty="0" smtClean="0">
                <a:solidFill>
                  <a:srgbClr val="FF0000"/>
                </a:solidFill>
              </a:rPr>
              <a:t>corsi </a:t>
            </a:r>
            <a:r>
              <a:rPr lang="it-IT" dirty="0" err="1" smtClean="0">
                <a:solidFill>
                  <a:srgbClr val="FF0000"/>
                </a:solidFill>
              </a:rPr>
              <a:t>pre-partenza</a:t>
            </a:r>
            <a:r>
              <a:rPr lang="it-IT" dirty="0" smtClean="0"/>
              <a:t>. </a:t>
            </a:r>
            <a:r>
              <a:rPr lang="it-IT" dirty="0"/>
              <a:t>La fondazione CRT potrà organizzare momenti formativi con partecipazione obbligatoria da parte dei candidati;</a:t>
            </a:r>
          </a:p>
          <a:p>
            <a:r>
              <a:rPr lang="it-IT" dirty="0"/>
              <a:t>c)	la </a:t>
            </a:r>
            <a:r>
              <a:rPr lang="it-IT" dirty="0">
                <a:solidFill>
                  <a:srgbClr val="FF0000"/>
                </a:solidFill>
              </a:rPr>
              <a:t>partenza</a:t>
            </a:r>
            <a:r>
              <a:rPr lang="it-IT" dirty="0"/>
              <a:t> dei beneficiari verso i paesi di destinazione avverrà nel periodo immediatamente successivo agli esami di maturità;</a:t>
            </a:r>
          </a:p>
          <a:p>
            <a:r>
              <a:rPr lang="it-IT" dirty="0"/>
              <a:t>d)	nel paese ospitante verrà erogato </a:t>
            </a:r>
            <a:r>
              <a:rPr lang="it-IT" dirty="0">
                <a:solidFill>
                  <a:srgbClr val="FF0000"/>
                </a:solidFill>
              </a:rPr>
              <a:t>un breve corso intensivo di lingua</a:t>
            </a:r>
            <a:r>
              <a:rPr lang="it-IT" dirty="0"/>
              <a:t>, seguito immediatamente dall’</a:t>
            </a:r>
            <a:r>
              <a:rPr lang="it-IT" dirty="0">
                <a:solidFill>
                  <a:srgbClr val="FF0000"/>
                </a:solidFill>
              </a:rPr>
              <a:t>inserimento in stage</a:t>
            </a:r>
            <a:r>
              <a:rPr lang="it-IT" dirty="0"/>
              <a:t>;</a:t>
            </a:r>
          </a:p>
          <a:p>
            <a:r>
              <a:rPr lang="it-IT" dirty="0"/>
              <a:t>e)	breve attività di </a:t>
            </a:r>
            <a:r>
              <a:rPr lang="it-IT" dirty="0" err="1">
                <a:solidFill>
                  <a:srgbClr val="FF0000"/>
                </a:solidFill>
              </a:rPr>
              <a:t>follow</a:t>
            </a:r>
            <a:r>
              <a:rPr lang="it-IT" dirty="0">
                <a:solidFill>
                  <a:srgbClr val="FF0000"/>
                </a:solidFill>
              </a:rPr>
              <a:t> up al rientro </a:t>
            </a:r>
            <a:r>
              <a:rPr lang="it-IT" dirty="0"/>
              <a:t>del borsista.</a:t>
            </a:r>
          </a:p>
          <a:p>
            <a:r>
              <a:rPr lang="it-IT" dirty="0"/>
              <a:t>In ogni momento è previsto il </a:t>
            </a:r>
            <a:r>
              <a:rPr lang="it-IT" dirty="0">
                <a:solidFill>
                  <a:srgbClr val="FF0000"/>
                </a:solidFill>
              </a:rPr>
              <a:t>coinvolgimento della famiglia </a:t>
            </a:r>
            <a:r>
              <a:rPr lang="it-IT" dirty="0"/>
              <a:t>a scopo di informazione e di collaborazione.</a:t>
            </a:r>
          </a:p>
        </p:txBody>
      </p:sp>
    </p:spTree>
    <p:extLst>
      <p:ext uri="{BB962C8B-B14F-4D97-AF65-F5344CB8AC3E}">
        <p14:creationId xmlns="" xmlns:p14="http://schemas.microsoft.com/office/powerpoint/2010/main" val="38979907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2" y="204076"/>
            <a:ext cx="7581901" cy="1291899"/>
          </a:xfrm>
        </p:spPr>
        <p:txBody>
          <a:bodyPr/>
          <a:lstStyle/>
          <a:p>
            <a:r>
              <a:rPr lang="it-IT" dirty="0">
                <a:solidFill>
                  <a:srgbClr val="67924B"/>
                </a:solidFill>
              </a:rPr>
              <a:t>DURATA</a:t>
            </a:r>
          </a:p>
        </p:txBody>
      </p:sp>
      <p:sp>
        <p:nvSpPr>
          <p:cNvPr id="3" name="Segnaposto contenuto 2"/>
          <p:cNvSpPr>
            <a:spLocks noGrp="1"/>
          </p:cNvSpPr>
          <p:nvPr>
            <p:ph idx="1"/>
          </p:nvPr>
        </p:nvSpPr>
        <p:spPr>
          <a:xfrm>
            <a:off x="779463" y="1477963"/>
            <a:ext cx="7581900" cy="5128949"/>
          </a:xfrm>
        </p:spPr>
        <p:txBody>
          <a:bodyPr vert="horz" lIns="91440" tIns="45720" rIns="91440" bIns="45720" rtlCol="0" anchor="t">
            <a:normAutofit/>
          </a:bodyPr>
          <a:lstStyle/>
          <a:p>
            <a:r>
              <a:rPr lang="it-IT" dirty="0"/>
              <a:t>La durata del soggiorno sarà di </a:t>
            </a:r>
            <a:r>
              <a:rPr lang="it-IT" dirty="0">
                <a:solidFill>
                  <a:srgbClr val="FF0000"/>
                </a:solidFill>
              </a:rPr>
              <a:t>12 settimane</a:t>
            </a:r>
            <a:endParaRPr lang="it-IT" dirty="0"/>
          </a:p>
          <a:p>
            <a:r>
              <a:rPr lang="it-IT" dirty="0"/>
              <a:t>I tirocini saranno effettuati con </a:t>
            </a:r>
            <a:r>
              <a:rPr lang="it-IT" dirty="0">
                <a:solidFill>
                  <a:srgbClr val="FF0000"/>
                </a:solidFill>
              </a:rPr>
              <a:t>orario full time </a:t>
            </a:r>
            <a:r>
              <a:rPr lang="it-IT" dirty="0"/>
              <a:t>e offriranno ai neodiplomati non solo la possibilità di arricchire le proprie competenze linguistiche, ma anche la possibilità di confrontarsi in modo proficuo con il mondo del lavoro.</a:t>
            </a:r>
          </a:p>
          <a:p>
            <a:r>
              <a:rPr lang="it-IT" dirty="0"/>
              <a:t>La </a:t>
            </a:r>
            <a:r>
              <a:rPr lang="it-IT" dirty="0">
                <a:solidFill>
                  <a:srgbClr val="FF0000"/>
                </a:solidFill>
              </a:rPr>
              <a:t>partenza</a:t>
            </a:r>
            <a:r>
              <a:rPr lang="it-IT" dirty="0"/>
              <a:t> dei borsisti dovrà avvenire  </a:t>
            </a:r>
            <a:r>
              <a:rPr lang="it-IT" dirty="0">
                <a:solidFill>
                  <a:srgbClr val="FF0000"/>
                </a:solidFill>
              </a:rPr>
              <a:t>a conclusione degli Esami di Stato. </a:t>
            </a:r>
            <a:r>
              <a:rPr lang="it-IT" dirty="0"/>
              <a:t>Il </a:t>
            </a:r>
            <a:r>
              <a:rPr lang="it-IT" dirty="0">
                <a:solidFill>
                  <a:srgbClr val="FF0000"/>
                </a:solidFill>
              </a:rPr>
              <a:t>rientro </a:t>
            </a:r>
            <a:r>
              <a:rPr lang="it-IT" dirty="0"/>
              <a:t>è preventivato a inizio </a:t>
            </a:r>
            <a:r>
              <a:rPr lang="it-IT" dirty="0">
                <a:solidFill>
                  <a:srgbClr val="FF0000"/>
                </a:solidFill>
              </a:rPr>
              <a:t>ottobre 2016. </a:t>
            </a:r>
          </a:p>
        </p:txBody>
      </p:sp>
    </p:spTree>
    <p:extLst>
      <p:ext uri="{BB962C8B-B14F-4D97-AF65-F5344CB8AC3E}">
        <p14:creationId xmlns="" xmlns:p14="http://schemas.microsoft.com/office/powerpoint/2010/main" val="19919035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ASTIA, </a:t>
            </a:r>
            <a:r>
              <a:rPr lang="it-IT" dirty="0" err="1" smtClean="0"/>
              <a:t>Apt</a:t>
            </a:r>
            <a:r>
              <a:rPr lang="it-IT" dirty="0" smtClean="0"/>
              <a:t> 2013</a:t>
            </a:r>
            <a:endParaRPr lang="it-IT" dirty="0"/>
          </a:p>
        </p:txBody>
      </p:sp>
      <p:pic>
        <p:nvPicPr>
          <p:cNvPr id="6" name="Segnaposto contenuto 5" descr="foto (4).JPG"/>
          <p:cNvPicPr>
            <a:picLocks noGrp="1" noChangeAspect="1"/>
          </p:cNvPicPr>
          <p:nvPr>
            <p:ph idx="1"/>
          </p:nvPr>
        </p:nvPicPr>
        <p:blipFill>
          <a:blip r:embed="rId3" cstate="print"/>
          <a:stretch>
            <a:fillRect/>
          </a:stretch>
        </p:blipFill>
        <p:spPr>
          <a:xfrm>
            <a:off x="3035300" y="1738782"/>
            <a:ext cx="3197550" cy="4281018"/>
          </a:xfrm>
        </p:spPr>
      </p:pic>
    </p:spTree>
    <p:extLst>
      <p:ext uri="{BB962C8B-B14F-4D97-AF65-F5344CB8AC3E}">
        <p14:creationId xmlns="" xmlns:p14="http://schemas.microsoft.com/office/powerpoint/2010/main" val="9554992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Nizza 2014</a:t>
            </a:r>
            <a:endParaRPr lang="it-IT" dirty="0"/>
          </a:p>
        </p:txBody>
      </p:sp>
      <p:pic>
        <p:nvPicPr>
          <p:cNvPr id="4" name="Segnaposto contenuto 3" descr="image (7).jpeg"/>
          <p:cNvPicPr>
            <a:picLocks noGrp="1" noChangeAspect="1"/>
          </p:cNvPicPr>
          <p:nvPr>
            <p:ph idx="1"/>
          </p:nvPr>
        </p:nvPicPr>
        <p:blipFill>
          <a:blip r:embed="rId2" cstate="print"/>
          <a:stretch>
            <a:fillRect/>
          </a:stretch>
        </p:blipFill>
        <p:spPr>
          <a:xfrm>
            <a:off x="1063690" y="1417637"/>
            <a:ext cx="6755363" cy="4964501"/>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Uffico</a:t>
            </a:r>
            <a:r>
              <a:rPr lang="it-IT" dirty="0" smtClean="0"/>
              <a:t> marketing </a:t>
            </a:r>
            <a:br>
              <a:rPr lang="it-IT" dirty="0" smtClean="0"/>
            </a:br>
            <a:r>
              <a:rPr lang="it-IT" dirty="0" smtClean="0"/>
              <a:t>Cork 2015</a:t>
            </a:r>
            <a:endParaRPr lang="it-IT" dirty="0"/>
          </a:p>
        </p:txBody>
      </p:sp>
      <p:pic>
        <p:nvPicPr>
          <p:cNvPr id="5" name="Segnaposto contenuto 4" descr="IMG-20150902-WA0006.jpg"/>
          <p:cNvPicPr>
            <a:picLocks noGrp="1" noChangeAspect="1"/>
          </p:cNvPicPr>
          <p:nvPr>
            <p:ph idx="1"/>
          </p:nvPr>
        </p:nvPicPr>
        <p:blipFill>
          <a:blip r:embed="rId2" cstate="print"/>
          <a:stretch>
            <a:fillRect/>
          </a:stretch>
        </p:blipFill>
        <p:spPr>
          <a:xfrm>
            <a:off x="914400" y="1905000"/>
            <a:ext cx="7315200" cy="41148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Ufficio </a:t>
            </a:r>
            <a:r>
              <a:rPr lang="it-IT" dirty="0" err="1" smtClean="0"/>
              <a:t>Eazycork</a:t>
            </a:r>
            <a:r>
              <a:rPr lang="it-IT" dirty="0" smtClean="0"/>
              <a:t> 2015</a:t>
            </a:r>
            <a:endParaRPr lang="it-IT" dirty="0"/>
          </a:p>
        </p:txBody>
      </p:sp>
      <p:pic>
        <p:nvPicPr>
          <p:cNvPr id="4" name="Segnaposto contenuto 3" descr="IMG-20150902-WA0001.jpg"/>
          <p:cNvPicPr>
            <a:picLocks noGrp="1" noChangeAspect="1"/>
          </p:cNvPicPr>
          <p:nvPr>
            <p:ph idx="1"/>
          </p:nvPr>
        </p:nvPicPr>
        <p:blipFill>
          <a:blip r:embed="rId2" cstate="print"/>
          <a:stretch>
            <a:fillRect/>
          </a:stretch>
        </p:blipFill>
        <p:spPr>
          <a:xfrm>
            <a:off x="914400" y="1905000"/>
            <a:ext cx="7315200" cy="4114800"/>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Scuola di lingue </a:t>
            </a:r>
            <a:br>
              <a:rPr lang="it-IT" dirty="0" smtClean="0"/>
            </a:br>
            <a:r>
              <a:rPr lang="it-IT" dirty="0" smtClean="0"/>
              <a:t>Cork 2015</a:t>
            </a:r>
            <a:endParaRPr lang="it-IT" dirty="0"/>
          </a:p>
        </p:txBody>
      </p:sp>
      <p:pic>
        <p:nvPicPr>
          <p:cNvPr id="4" name="Segnaposto contenuto 3" descr="IMG-20150902-WA0011.jpg"/>
          <p:cNvPicPr>
            <a:picLocks noGrp="1" noChangeAspect="1"/>
          </p:cNvPicPr>
          <p:nvPr>
            <p:ph idx="1"/>
          </p:nvPr>
        </p:nvPicPr>
        <p:blipFill>
          <a:blip r:embed="rId2" cstate="print"/>
          <a:stretch>
            <a:fillRect/>
          </a:stretch>
        </p:blipFill>
        <p:spPr>
          <a:xfrm>
            <a:off x="914400" y="1905000"/>
            <a:ext cx="7315200" cy="4114800"/>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Museo </a:t>
            </a:r>
            <a:br>
              <a:rPr lang="it-IT" dirty="0" smtClean="0"/>
            </a:br>
            <a:r>
              <a:rPr lang="it-IT" dirty="0" smtClean="0"/>
              <a:t>Irlanda 2013</a:t>
            </a:r>
            <a:endParaRPr lang="it-IT" dirty="0"/>
          </a:p>
        </p:txBody>
      </p:sp>
      <p:pic>
        <p:nvPicPr>
          <p:cNvPr id="4" name="Segnaposto contenuto 3" descr="013.jpg"/>
          <p:cNvPicPr>
            <a:picLocks noGrp="1" noChangeAspect="1"/>
          </p:cNvPicPr>
          <p:nvPr>
            <p:ph idx="1"/>
          </p:nvPr>
        </p:nvPicPr>
        <p:blipFill>
          <a:blip r:embed="rId2" cstate="print"/>
          <a:stretch>
            <a:fillRect/>
          </a:stretch>
        </p:blipFill>
        <p:spPr>
          <a:xfrm>
            <a:off x="1828140" y="1905000"/>
            <a:ext cx="5487719" cy="4114800"/>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Asilo </a:t>
            </a:r>
            <a:r>
              <a:rPr lang="it-IT" smtClean="0"/>
              <a:t>Cork 2013</a:t>
            </a:r>
            <a:endParaRPr lang="it-IT" dirty="0"/>
          </a:p>
        </p:txBody>
      </p:sp>
      <p:pic>
        <p:nvPicPr>
          <p:cNvPr id="4" name="Segnaposto contenuto 3" descr="005.jpg"/>
          <p:cNvPicPr>
            <a:picLocks noGrp="1" noChangeAspect="1"/>
          </p:cNvPicPr>
          <p:nvPr>
            <p:ph idx="1"/>
          </p:nvPr>
        </p:nvPicPr>
        <p:blipFill>
          <a:blip r:embed="rId2" cstate="print"/>
          <a:stretch>
            <a:fillRect/>
          </a:stretch>
        </p:blipFill>
        <p:spPr>
          <a:xfrm>
            <a:off x="1828140" y="1905000"/>
            <a:ext cx="5487719" cy="4114800"/>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2" y="110734"/>
            <a:ext cx="7581901" cy="1100553"/>
          </a:xfrm>
        </p:spPr>
        <p:txBody>
          <a:bodyPr/>
          <a:lstStyle/>
          <a:p>
            <a:r>
              <a:rPr lang="it-IT" dirty="0">
                <a:solidFill>
                  <a:schemeClr val="accent5"/>
                </a:solidFill>
              </a:rPr>
              <a:t>SPESE FINANZIABILI</a:t>
            </a:r>
          </a:p>
        </p:txBody>
      </p:sp>
      <p:sp>
        <p:nvSpPr>
          <p:cNvPr id="3" name="Segnaposto contenuto 2"/>
          <p:cNvSpPr>
            <a:spLocks noGrp="1"/>
          </p:cNvSpPr>
          <p:nvPr>
            <p:ph idx="1"/>
          </p:nvPr>
        </p:nvSpPr>
        <p:spPr>
          <a:xfrm>
            <a:off x="400118" y="1130679"/>
            <a:ext cx="8489459" cy="5496837"/>
          </a:xfrm>
        </p:spPr>
        <p:txBody>
          <a:bodyPr>
            <a:normAutofit fontScale="85000" lnSpcReduction="10000"/>
          </a:bodyPr>
          <a:lstStyle/>
          <a:p>
            <a:r>
              <a:rPr lang="it-IT" dirty="0"/>
              <a:t>Il budget del progetto prevede la copertura di tutti i costi relativi </a:t>
            </a:r>
            <a:r>
              <a:rPr lang="it-IT" sz="2100" b="1" dirty="0"/>
              <a:t>agli aspetti essenziali</a:t>
            </a:r>
            <a:r>
              <a:rPr lang="it-IT" dirty="0"/>
              <a:t> della permanenza dei neodiplomati all’estero:</a:t>
            </a:r>
          </a:p>
          <a:p>
            <a:r>
              <a:rPr lang="it-IT" dirty="0">
                <a:solidFill>
                  <a:srgbClr val="FF0000"/>
                </a:solidFill>
              </a:rPr>
              <a:t> ­	vitto (pranzo e cena) </a:t>
            </a:r>
          </a:p>
          <a:p>
            <a:r>
              <a:rPr lang="it-IT" dirty="0">
                <a:solidFill>
                  <a:srgbClr val="FF0000"/>
                </a:solidFill>
              </a:rPr>
              <a:t>­	 alloggio</a:t>
            </a:r>
          </a:p>
          <a:p>
            <a:r>
              <a:rPr lang="it-IT" dirty="0">
                <a:solidFill>
                  <a:srgbClr val="FF0000"/>
                </a:solidFill>
              </a:rPr>
              <a:t> ­	 trasporti locali</a:t>
            </a:r>
          </a:p>
          <a:p>
            <a:r>
              <a:rPr lang="it-IT" dirty="0">
                <a:solidFill>
                  <a:srgbClr val="FF0000"/>
                </a:solidFill>
              </a:rPr>
              <a:t> ­	viaggio a/</a:t>
            </a:r>
            <a:r>
              <a:rPr lang="it-IT" dirty="0" err="1">
                <a:solidFill>
                  <a:srgbClr val="FF0000"/>
                </a:solidFill>
              </a:rPr>
              <a:t>r</a:t>
            </a:r>
            <a:r>
              <a:rPr lang="it-IT" dirty="0">
                <a:solidFill>
                  <a:srgbClr val="FF0000"/>
                </a:solidFill>
              </a:rPr>
              <a:t> per il paese di svolgimento dell’esperienza </a:t>
            </a:r>
          </a:p>
          <a:p>
            <a:r>
              <a:rPr lang="it-IT" dirty="0">
                <a:solidFill>
                  <a:srgbClr val="FF0000"/>
                </a:solidFill>
              </a:rPr>
              <a:t>­	corsi di lingua e altri corsi previsti. </a:t>
            </a:r>
          </a:p>
          <a:p>
            <a:r>
              <a:rPr lang="it-IT" dirty="0"/>
              <a:t>I neodiplomati che svolgeranno l’esperienza all’estero non dovranno pertanto coprire con proprie risorse alcuno degli aspetti dell’esperienza sopra citati (ciò non esclude che possano anticipare la copertura di alcune delle spese, che saranno rimborsate).</a:t>
            </a:r>
          </a:p>
          <a:p>
            <a:r>
              <a:rPr lang="it-IT" dirty="0"/>
              <a:t>È richiesta una </a:t>
            </a:r>
            <a:r>
              <a:rPr lang="it-IT" dirty="0">
                <a:solidFill>
                  <a:srgbClr val="FF0000"/>
                </a:solidFill>
              </a:rPr>
              <a:t>cauzione</a:t>
            </a:r>
            <a:r>
              <a:rPr lang="it-IT" dirty="0"/>
              <a:t> a garanzia dell’impegno preso che non sarà rimborsata in caso di mancato rispetto del patto di corresponsabilità.</a:t>
            </a:r>
          </a:p>
        </p:txBody>
      </p:sp>
    </p:spTree>
    <p:extLst>
      <p:ext uri="{BB962C8B-B14F-4D97-AF65-F5344CB8AC3E}">
        <p14:creationId xmlns="" xmlns:p14="http://schemas.microsoft.com/office/powerpoint/2010/main" val="34198735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chemeClr val="accent5"/>
                </a:solidFill>
              </a:rPr>
              <a:t>COSTI NON RIMBORSATI</a:t>
            </a:r>
          </a:p>
        </p:txBody>
      </p:sp>
      <p:sp>
        <p:nvSpPr>
          <p:cNvPr id="3" name="Segnaposto contenuto 2"/>
          <p:cNvSpPr>
            <a:spLocks noGrp="1"/>
          </p:cNvSpPr>
          <p:nvPr>
            <p:ph idx="1"/>
          </p:nvPr>
        </p:nvSpPr>
        <p:spPr>
          <a:xfrm>
            <a:off x="779462" y="1882588"/>
            <a:ext cx="7581901" cy="4518792"/>
          </a:xfrm>
        </p:spPr>
        <p:txBody>
          <a:bodyPr>
            <a:normAutofit lnSpcReduction="10000"/>
          </a:bodyPr>
          <a:lstStyle/>
          <a:p>
            <a:r>
              <a:rPr lang="it-IT" sz="3200" dirty="0"/>
              <a:t>Sono a carico dei borsisti le </a:t>
            </a:r>
            <a:r>
              <a:rPr lang="it-IT" sz="3200" dirty="0">
                <a:solidFill>
                  <a:srgbClr val="FF0000"/>
                </a:solidFill>
              </a:rPr>
              <a:t>spese </a:t>
            </a:r>
            <a:r>
              <a:rPr lang="it-IT" sz="3200" dirty="0"/>
              <a:t> </a:t>
            </a:r>
            <a:r>
              <a:rPr lang="it-IT" sz="3200" dirty="0">
                <a:solidFill>
                  <a:srgbClr val="FF0000"/>
                </a:solidFill>
              </a:rPr>
              <a:t>non essenziali o personali</a:t>
            </a:r>
          </a:p>
          <a:p>
            <a:r>
              <a:rPr lang="it-IT" sz="3200" dirty="0"/>
              <a:t>Volo A/R per partecipare a </a:t>
            </a:r>
            <a:r>
              <a:rPr lang="it-IT" sz="3200" dirty="0" err="1">
                <a:solidFill>
                  <a:srgbClr val="FF0000"/>
                </a:solidFill>
              </a:rPr>
              <a:t>tests</a:t>
            </a:r>
            <a:r>
              <a:rPr lang="it-IT" sz="3200" dirty="0">
                <a:solidFill>
                  <a:srgbClr val="FF0000"/>
                </a:solidFill>
              </a:rPr>
              <a:t> universitari</a:t>
            </a:r>
            <a:endParaRPr lang="it-IT" sz="3200" dirty="0"/>
          </a:p>
          <a:p>
            <a:r>
              <a:rPr lang="it-IT" sz="3200" dirty="0"/>
              <a:t>Nel caso di </a:t>
            </a:r>
            <a:r>
              <a:rPr lang="it-IT" sz="3200" dirty="0">
                <a:solidFill>
                  <a:srgbClr val="FF0000"/>
                </a:solidFill>
              </a:rPr>
              <a:t>rientro anticipato senza valida e oggettiva motivazione </a:t>
            </a:r>
            <a:r>
              <a:rPr lang="it-IT" sz="3200" dirty="0"/>
              <a:t>verrà richiesta la </a:t>
            </a:r>
            <a:r>
              <a:rPr lang="it-IT" sz="3200" dirty="0">
                <a:solidFill>
                  <a:srgbClr val="FF0000"/>
                </a:solidFill>
              </a:rPr>
              <a:t>restituzione dell’intera borsa</a:t>
            </a:r>
            <a:r>
              <a:rPr lang="it-IT" sz="3200" dirty="0"/>
              <a:t>.</a:t>
            </a:r>
          </a:p>
          <a:p>
            <a:pPr marL="0" indent="0">
              <a:buNone/>
            </a:pPr>
            <a:endParaRPr lang="it-IT" dirty="0"/>
          </a:p>
        </p:txBody>
      </p:sp>
    </p:spTree>
    <p:extLst>
      <p:ext uri="{BB962C8B-B14F-4D97-AF65-F5344CB8AC3E}">
        <p14:creationId xmlns="" xmlns:p14="http://schemas.microsoft.com/office/powerpoint/2010/main" val="18147403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600" dirty="0">
                <a:solidFill>
                  <a:schemeClr val="accent5">
                    <a:lumMod val="75000"/>
                  </a:schemeClr>
                </a:solidFill>
              </a:rPr>
              <a:t>SPESE EVENTUALMENTE FINANZIABILI</a:t>
            </a:r>
          </a:p>
        </p:txBody>
      </p:sp>
      <p:sp>
        <p:nvSpPr>
          <p:cNvPr id="3" name="Segnaposto contenuto 2"/>
          <p:cNvSpPr>
            <a:spLocks noGrp="1"/>
          </p:cNvSpPr>
          <p:nvPr>
            <p:ph idx="1"/>
          </p:nvPr>
        </p:nvSpPr>
        <p:spPr/>
        <p:txBody>
          <a:bodyPr vert="horz" lIns="91440" tIns="45720" rIns="91440" bIns="45720" rtlCol="0" anchor="t">
            <a:normAutofit/>
          </a:bodyPr>
          <a:lstStyle/>
          <a:p>
            <a:r>
              <a:rPr lang="it-IT"/>
              <a:t>Possono essere imputate a carico del progetto le visite culturali (musei, teatro, visita a siti di interesse storico...), ma solo se i fondi a disposizione lo permettono dopo la copertura di tutte le spese essenziali.</a:t>
            </a:r>
            <a:endParaRPr lang="it-IT" dirty="0"/>
          </a:p>
        </p:txBody>
      </p:sp>
    </p:spTree>
    <p:extLst>
      <p:ext uri="{BB962C8B-B14F-4D97-AF65-F5344CB8AC3E}">
        <p14:creationId xmlns="" xmlns:p14="http://schemas.microsoft.com/office/powerpoint/2010/main" val="2577961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a:solidFill>
                  <a:schemeClr val="accent3">
                    <a:lumMod val="75000"/>
                  </a:schemeClr>
                </a:solidFill>
              </a:rPr>
              <a:t>DOCUMENTI RICHIESTI PER LA PRESENTAZIONE DELLA CANDIDATURA:</a:t>
            </a:r>
          </a:p>
        </p:txBody>
      </p:sp>
      <p:sp>
        <p:nvSpPr>
          <p:cNvPr id="3" name="Segnaposto contenuto 2"/>
          <p:cNvSpPr>
            <a:spLocks noGrp="1"/>
          </p:cNvSpPr>
          <p:nvPr>
            <p:ph idx="1"/>
          </p:nvPr>
        </p:nvSpPr>
        <p:spPr/>
        <p:txBody>
          <a:bodyPr>
            <a:normAutofit/>
          </a:bodyPr>
          <a:lstStyle/>
          <a:p>
            <a:pPr>
              <a:buNone/>
            </a:pPr>
            <a:r>
              <a:rPr lang="it-IT" sz="2800" b="1" dirty="0">
                <a:solidFill>
                  <a:schemeClr val="accent1">
                    <a:lumMod val="75000"/>
                  </a:schemeClr>
                </a:solidFill>
              </a:rPr>
              <a:t> </a:t>
            </a:r>
            <a:endParaRPr lang="it-IT" dirty="0"/>
          </a:p>
        </p:txBody>
      </p:sp>
      <p:sp>
        <p:nvSpPr>
          <p:cNvPr id="4" name="Segnaposto contenuto 2"/>
          <p:cNvSpPr txBox="1">
            <a:spLocks/>
          </p:cNvSpPr>
          <p:nvPr/>
        </p:nvSpPr>
        <p:spPr>
          <a:xfrm>
            <a:off x="723900" y="2057400"/>
            <a:ext cx="8001000" cy="4114800"/>
          </a:xfrm>
          <a:prstGeom prst="rect">
            <a:avLst/>
          </a:prstGeom>
        </p:spPr>
        <p:txBody>
          <a:bodyPr vert="horz" lIns="91440" tIns="45720" rIns="91440" bIns="45720" rtlCol="0" anchor="t">
            <a:normAutofit/>
          </a:bodyPr>
          <a:lstStyle/>
          <a:p>
            <a:pPr marL="457200" marR="0" lvl="0" indent="-457200" algn="l" defTabSz="914400" rtl="0" eaLnBrk="1" fontAlgn="auto" latinLnBrk="0" hangingPunct="1">
              <a:lnSpc>
                <a:spcPct val="100000"/>
              </a:lnSpc>
              <a:spcBef>
                <a:spcPts val="0"/>
              </a:spcBef>
              <a:spcAft>
                <a:spcPts val="2000"/>
              </a:spcAft>
              <a:buClrTx/>
              <a:buSzTx/>
              <a:buFont typeface="Wingdings 2" pitchFamily="18" charset="2"/>
              <a:buNone/>
              <a:tabLst/>
              <a:defRPr/>
            </a:pPr>
            <a:r>
              <a:rPr kumimoji="0" lang="it-IT" sz="2800" b="1" i="0" u="none" strike="noStrike" kern="1200" cap="none" spc="0" normalizeH="0" baseline="0" noProof="0" dirty="0">
                <a:ln>
                  <a:noFill/>
                </a:ln>
                <a:solidFill>
                  <a:schemeClr val="accent1">
                    <a:lumMod val="75000"/>
                  </a:schemeClr>
                </a:solidFill>
                <a:effectLst/>
                <a:uLnTx/>
                <a:uFillTx/>
                <a:latin typeface="+mn-lt"/>
                <a:ea typeface="+mn-ea"/>
                <a:cs typeface="+mn-cs"/>
              </a:rPr>
              <a:t> 1) Allegato A </a:t>
            </a:r>
          </a:p>
          <a:p>
            <a:pPr marL="457200" marR="0" lvl="0" indent="-457200" algn="just" defTabSz="914400" rtl="0" eaLnBrk="1" fontAlgn="auto" latinLnBrk="0" hangingPunct="1">
              <a:lnSpc>
                <a:spcPct val="100000"/>
              </a:lnSpc>
              <a:spcBef>
                <a:spcPts val="0"/>
              </a:spcBef>
              <a:spcAft>
                <a:spcPts val="2000"/>
              </a:spcAft>
              <a:buClrTx/>
              <a:buSzTx/>
              <a:buFont typeface="Wingdings 2" pitchFamily="18" charset="2"/>
              <a:buNone/>
              <a:tabLst/>
              <a:defRPr/>
            </a:pPr>
            <a:r>
              <a:rPr kumimoji="0" lang="it-IT" sz="2800" b="1" i="0" u="none" strike="noStrike" kern="1200" cap="none" spc="0" normalizeH="0" baseline="0" noProof="0" dirty="0">
                <a:ln>
                  <a:noFill/>
                </a:ln>
                <a:solidFill>
                  <a:schemeClr val="accent1">
                    <a:lumMod val="75000"/>
                  </a:schemeClr>
                </a:solidFill>
                <a:effectLst/>
                <a:uLnTx/>
                <a:uFillTx/>
                <a:latin typeface="+mn-lt"/>
                <a:ea typeface="+mn-ea"/>
                <a:cs typeface="+mn-cs"/>
              </a:rPr>
              <a:t>reperibile in calce al Bando, da scaricare dal sito della scuola, sezione "Progetti Europei, cartella "Talenti Neodiplomati 2016" e da consegnare in Vicepresidenza </a:t>
            </a:r>
            <a:r>
              <a:rPr kumimoji="0" lang="it-IT" sz="2800" b="1" i="0" u="sng" strike="noStrike" kern="1200" cap="none" spc="0" normalizeH="0" baseline="0" noProof="0" dirty="0">
                <a:ln>
                  <a:noFill/>
                </a:ln>
                <a:solidFill>
                  <a:schemeClr val="accent1">
                    <a:lumMod val="75000"/>
                  </a:schemeClr>
                </a:solidFill>
                <a:effectLst/>
                <a:uLnTx/>
                <a:uFillTx/>
                <a:latin typeface="+mn-lt"/>
                <a:ea typeface="+mn-ea"/>
                <a:cs typeface="+mn-cs"/>
              </a:rPr>
              <a:t>entro il 17 febbraio 2016</a:t>
            </a:r>
            <a:r>
              <a:rPr kumimoji="0" lang="it-IT" sz="2800" b="1" i="0" u="none" strike="noStrike" kern="1200" cap="none" spc="0" normalizeH="0" baseline="0" noProof="0" dirty="0">
                <a:ln>
                  <a:noFill/>
                </a:ln>
                <a:solidFill>
                  <a:schemeClr val="accent1">
                    <a:lumMod val="75000"/>
                  </a:schemeClr>
                </a:solidFill>
                <a:effectLst/>
                <a:uLnTx/>
                <a:uFillTx/>
                <a:latin typeface="+mn-lt"/>
                <a:ea typeface="+mn-ea"/>
                <a:cs typeface="+mn-cs"/>
              </a:rPr>
              <a:t>, firmato dallo studente interessato</a:t>
            </a:r>
            <a:r>
              <a:rPr kumimoji="0" lang="it-IT" sz="2800" b="1" i="0" u="none" strike="noStrike" kern="1200" cap="none" spc="0" normalizeH="0" noProof="0" dirty="0">
                <a:ln>
                  <a:noFill/>
                </a:ln>
                <a:solidFill>
                  <a:schemeClr val="accent1">
                    <a:lumMod val="75000"/>
                  </a:schemeClr>
                </a:solidFill>
                <a:effectLst/>
                <a:uLnTx/>
                <a:uFillTx/>
                <a:latin typeface="+mn-lt"/>
                <a:ea typeface="+mn-ea"/>
                <a:cs typeface="+mn-cs"/>
              </a:rPr>
              <a:t> ed almeno un genitore</a:t>
            </a:r>
            <a:endParaRPr kumimoji="0" lang="it-IT" sz="24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a:solidFill>
                  <a:schemeClr val="accent3">
                    <a:lumMod val="75000"/>
                  </a:schemeClr>
                </a:solidFill>
              </a:rPr>
              <a:t>DOCUMENTI RICHIESTI PER LA PRESENTAZIONE DELLA CANDIDATURA:</a:t>
            </a:r>
          </a:p>
        </p:txBody>
      </p:sp>
      <p:sp>
        <p:nvSpPr>
          <p:cNvPr id="3" name="Segnaposto contenuto 2"/>
          <p:cNvSpPr>
            <a:spLocks noGrp="1"/>
          </p:cNvSpPr>
          <p:nvPr>
            <p:ph idx="1"/>
          </p:nvPr>
        </p:nvSpPr>
        <p:spPr/>
        <p:txBody>
          <a:bodyPr>
            <a:normAutofit fontScale="77500" lnSpcReduction="20000"/>
          </a:bodyPr>
          <a:lstStyle/>
          <a:p>
            <a:pPr>
              <a:buNone/>
            </a:pPr>
            <a:r>
              <a:rPr lang="it-IT" sz="2800" b="1" dirty="0">
                <a:solidFill>
                  <a:schemeClr val="accent1">
                    <a:lumMod val="75000"/>
                  </a:schemeClr>
                </a:solidFill>
              </a:rPr>
              <a:t> 2) CURRICULUM VITAE IN FORMATO “EUROPASS</a:t>
            </a:r>
            <a:r>
              <a:rPr lang="it-IT" b="1" dirty="0"/>
              <a:t>” , in cui saranno precisate le competenze e le eventuali certificazioni nella lingua del paese richiesto, e le eventuali esperienze nel campo dell’associazionismo , del volontariato, o in ambito lavorativo</a:t>
            </a:r>
          </a:p>
          <a:p>
            <a:r>
              <a:rPr lang="it-IT" b="1" dirty="0"/>
              <a:t>. IL MODELLO, DISPONIBILE IN VARIE LINGUE CON RELATIVE ISTRUZIONI, E’ SCARICABILE DAL SITO:</a:t>
            </a:r>
          </a:p>
          <a:p>
            <a:pPr>
              <a:buNone/>
            </a:pPr>
            <a:r>
              <a:rPr lang="it-IT" sz="2800" b="1" dirty="0">
                <a:hlinkClick r:id="rId3"/>
              </a:rPr>
              <a:t>  https://europass.cedefop.europa.eu/it/documents/curriculum-vitae/templates-instructions</a:t>
            </a:r>
            <a:endParaRPr lang="it-IT" sz="2800" b="1" dirty="0"/>
          </a:p>
          <a:p>
            <a:pPr>
              <a:buNone/>
            </a:pPr>
            <a:r>
              <a:rPr lang="it-IT" dirty="0"/>
              <a:t>        Una volta effettuata la selezione, il </a:t>
            </a:r>
            <a:r>
              <a:rPr lang="it-IT" dirty="0" err="1"/>
              <a:t>CV</a:t>
            </a:r>
            <a:r>
              <a:rPr lang="it-IT" dirty="0"/>
              <a:t> dovrà essere redatto anche nella lingua del paese di destinazione in quanto servirà per l’identificazione dello stage adatto al candidato.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a:solidFill>
                  <a:schemeClr val="accent3">
                    <a:lumMod val="75000"/>
                  </a:schemeClr>
                </a:solidFill>
              </a:rPr>
              <a:t>DOCUMENTI RICHIESTI PER LA PRESENTAZIONE DELLA CANDIDATURA</a:t>
            </a:r>
            <a:endParaRPr lang="it-IT" sz="2800" dirty="0"/>
          </a:p>
        </p:txBody>
      </p:sp>
      <p:sp>
        <p:nvSpPr>
          <p:cNvPr id="3" name="Segnaposto contenuto 2"/>
          <p:cNvSpPr>
            <a:spLocks noGrp="1"/>
          </p:cNvSpPr>
          <p:nvPr>
            <p:ph idx="1"/>
          </p:nvPr>
        </p:nvSpPr>
        <p:spPr/>
        <p:txBody>
          <a:bodyPr>
            <a:normAutofit lnSpcReduction="10000"/>
          </a:bodyPr>
          <a:lstStyle/>
          <a:p>
            <a:pPr>
              <a:buNone/>
            </a:pPr>
            <a:r>
              <a:rPr lang="it-IT" b="1" dirty="0"/>
              <a:t> 3)  </a:t>
            </a:r>
            <a:r>
              <a:rPr lang="it-IT" sz="2800" b="1" dirty="0">
                <a:solidFill>
                  <a:schemeClr val="accent1">
                    <a:lumMod val="75000"/>
                  </a:schemeClr>
                </a:solidFill>
              </a:rPr>
              <a:t>LETTERA </a:t>
            </a:r>
            <a:r>
              <a:rPr lang="it-IT" sz="2800" b="1" dirty="0" err="1">
                <a:solidFill>
                  <a:schemeClr val="accent1">
                    <a:lumMod val="75000"/>
                  </a:schemeClr>
                </a:solidFill>
              </a:rPr>
              <a:t>DI</a:t>
            </a:r>
            <a:r>
              <a:rPr lang="it-IT" sz="2800" b="1" dirty="0">
                <a:solidFill>
                  <a:schemeClr val="accent1">
                    <a:lumMod val="75000"/>
                  </a:schemeClr>
                </a:solidFill>
              </a:rPr>
              <a:t> MOTIVAZIONE </a:t>
            </a:r>
          </a:p>
          <a:p>
            <a:pPr>
              <a:buNone/>
            </a:pPr>
            <a:r>
              <a:rPr lang="it-IT" sz="2800" b="1" dirty="0">
                <a:solidFill>
                  <a:schemeClr val="accent1">
                    <a:lumMod val="75000"/>
                  </a:schemeClr>
                </a:solidFill>
              </a:rPr>
              <a:t>    </a:t>
            </a:r>
            <a:r>
              <a:rPr lang="it-IT" b="1" dirty="0"/>
              <a:t>(</a:t>
            </a:r>
            <a:r>
              <a:rPr lang="it-IT" b="1" dirty="0" err="1"/>
              <a:t>max</a:t>
            </a:r>
            <a:r>
              <a:rPr lang="it-IT" b="1" dirty="0"/>
              <a:t> 1 pagina) contenente i seguenti punti:</a:t>
            </a:r>
          </a:p>
          <a:p>
            <a:r>
              <a:rPr lang="it-IT" b="1" dirty="0"/>
              <a:t>Breve presentazione della propria situazione di studenti e delle proprie caratteristiche personali</a:t>
            </a:r>
          </a:p>
          <a:p>
            <a:r>
              <a:rPr lang="it-IT" b="1" dirty="0"/>
              <a:t>Motivi per i quali si ritiene di essere candidati idonei per questo progetto</a:t>
            </a:r>
          </a:p>
          <a:p>
            <a:r>
              <a:rPr lang="it-IT" b="1" dirty="0"/>
              <a:t>Attese sulla ricaduta del progetto sulla propria vita futura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a:solidFill>
                  <a:schemeClr val="accent3">
                    <a:lumMod val="75000"/>
                  </a:schemeClr>
                </a:solidFill>
              </a:rPr>
              <a:t>DOCUMENTI RICHIESTI PER LA PRESENTAZIONE DELLA CANDIDATURA</a:t>
            </a:r>
            <a:endParaRPr lang="it-IT" sz="2800" dirty="0"/>
          </a:p>
        </p:txBody>
      </p:sp>
      <p:sp>
        <p:nvSpPr>
          <p:cNvPr id="3" name="Segnaposto contenuto 2"/>
          <p:cNvSpPr>
            <a:spLocks noGrp="1"/>
          </p:cNvSpPr>
          <p:nvPr>
            <p:ph idx="1"/>
          </p:nvPr>
        </p:nvSpPr>
        <p:spPr/>
        <p:txBody>
          <a:bodyPr vert="horz" lIns="91440" tIns="45720" rIns="91440" bIns="45720" rtlCol="0" anchor="t">
            <a:normAutofit lnSpcReduction="10000"/>
          </a:bodyPr>
          <a:lstStyle/>
          <a:p>
            <a:pPr>
              <a:buNone/>
            </a:pPr>
            <a:r>
              <a:rPr lang="it-IT" b="1" dirty="0"/>
              <a:t> </a:t>
            </a:r>
            <a:r>
              <a:rPr lang="it-IT" b="1" dirty="0">
                <a:solidFill>
                  <a:schemeClr val="accent1">
                    <a:lumMod val="75000"/>
                  </a:schemeClr>
                </a:solidFill>
              </a:rPr>
              <a:t>4</a:t>
            </a:r>
            <a:r>
              <a:rPr lang="it-IT" sz="3000" b="1" dirty="0">
                <a:solidFill>
                  <a:schemeClr val="accent1">
                    <a:lumMod val="75000"/>
                  </a:schemeClr>
                </a:solidFill>
              </a:rPr>
              <a:t>)  DICHIARAZIONE RIGUARDANTE LA SITUAZIONE SOCIO-ECONOMICA</a:t>
            </a:r>
          </a:p>
          <a:p>
            <a:pPr>
              <a:buNone/>
            </a:pPr>
            <a:r>
              <a:rPr lang="it-IT" sz="3000" b="1" dirty="0">
                <a:solidFill>
                  <a:schemeClr val="accent1">
                    <a:lumMod val="75000"/>
                  </a:schemeClr>
                </a:solidFill>
              </a:rPr>
              <a:t>(modello da scaricare dal sito della scuola, sezione Progetti Europei, cartella "Talenti Neodiplomati 2016")</a:t>
            </a:r>
          </a:p>
          <a:p>
            <a:pPr>
              <a:buNone/>
            </a:pPr>
            <a:r>
              <a:rPr lang="it-IT" sz="2800" b="1" dirty="0">
                <a:solidFill>
                  <a:schemeClr val="accent1">
                    <a:lumMod val="75000"/>
                  </a:schemeClr>
                </a:solidFill>
              </a:rPr>
              <a:t> 5) COPIA DELLA PAGELLA SCOLASTICA DELL’ANNO SCOLASTICO 2014-2015</a:t>
            </a:r>
          </a:p>
          <a:p>
            <a:pPr>
              <a:buNone/>
            </a:pPr>
            <a:r>
              <a:rPr lang="it-IT" sz="2800" b="1" dirty="0">
                <a:solidFill>
                  <a:schemeClr val="accent1">
                    <a:lumMod val="75000"/>
                  </a:schemeClr>
                </a:solidFill>
              </a:rPr>
              <a:t>(da reperire presso la segreteria didattica)</a:t>
            </a:r>
            <a:endParaRPr lang="it-IT"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SCADENZE:</a:t>
            </a:r>
          </a:p>
        </p:txBody>
      </p:sp>
      <p:sp>
        <p:nvSpPr>
          <p:cNvPr id="3" name="Segnaposto contenuto 2"/>
          <p:cNvSpPr>
            <a:spLocks noGrp="1"/>
          </p:cNvSpPr>
          <p:nvPr>
            <p:ph idx="1"/>
          </p:nvPr>
        </p:nvSpPr>
        <p:spPr/>
        <p:txBody>
          <a:bodyPr vert="horz" lIns="91440" tIns="45720" rIns="91440" bIns="45720" rtlCol="0" anchor="t">
            <a:normAutofit fontScale="55000" lnSpcReduction="20000"/>
          </a:bodyPr>
          <a:lstStyle/>
          <a:p>
            <a:r>
              <a:rPr lang="it-IT" dirty="0"/>
              <a:t>CONSEGNA DELL’</a:t>
            </a:r>
            <a:r>
              <a:rPr lang="it-IT" b="1" dirty="0"/>
              <a:t>ALLEGATO A</a:t>
            </a:r>
            <a:r>
              <a:rPr lang="it-IT" dirty="0"/>
              <a:t> ENTRO IL </a:t>
            </a:r>
            <a:r>
              <a:rPr lang="it-IT" b="1" dirty="0"/>
              <a:t>17-2-16 </a:t>
            </a:r>
          </a:p>
          <a:p>
            <a:r>
              <a:rPr lang="it-IT" dirty="0"/>
              <a:t>CONSEGNA DELLA </a:t>
            </a:r>
            <a:r>
              <a:rPr lang="it-IT" b="1" dirty="0"/>
              <a:t>RESTANTE DOCUMENTAZIONE </a:t>
            </a:r>
            <a:r>
              <a:rPr lang="it-IT" dirty="0"/>
              <a:t>RICHIESTA PER LA CANDIDATURA ENTRO </a:t>
            </a:r>
            <a:r>
              <a:rPr lang="it-IT" b="1" dirty="0"/>
              <a:t>IL 29-2-16.  </a:t>
            </a:r>
          </a:p>
          <a:p>
            <a:r>
              <a:rPr lang="it-IT" u="sng" dirty="0"/>
              <a:t>TUTTA  LA  DOCUMENTAZIONE DEVE ESSERE CONSEGNATA  </a:t>
            </a:r>
            <a:r>
              <a:rPr lang="it-IT" b="1" u="sng" dirty="0"/>
              <a:t>IN VICEPRESIDENZA</a:t>
            </a:r>
            <a:r>
              <a:rPr lang="it-IT" u="sng" dirty="0"/>
              <a:t>.</a:t>
            </a:r>
          </a:p>
          <a:p>
            <a:r>
              <a:rPr lang="it-IT" dirty="0"/>
              <a:t>COLLOQUI  E  SELEZIONI IL </a:t>
            </a:r>
            <a:r>
              <a:rPr lang="it-IT" b="1" dirty="0"/>
              <a:t>1° MARZO 2016</a:t>
            </a:r>
            <a:endParaRPr lang="it-IT" dirty="0"/>
          </a:p>
          <a:p>
            <a:r>
              <a:rPr lang="it-IT" dirty="0"/>
              <a:t>A SEGUIRE, PUBBLICAZIONE DELLE GRADUATORIE E AVVIO DELLA FORMAZIONE PRE-PARTENZA  (LE DATE ESATTE VERRANNO COMUNICATE IN SEGUITO)</a:t>
            </a:r>
          </a:p>
          <a:p>
            <a:r>
              <a:rPr lang="it-IT" dirty="0"/>
              <a:t>I RISULTATI DEL BANDO VERRANNO COMUNICATI </a:t>
            </a:r>
            <a:r>
              <a:rPr lang="it-IT"/>
              <a:t>ENTRO il </a:t>
            </a:r>
            <a:r>
              <a:rPr lang="it-IT" b="1"/>
              <a:t>6</a:t>
            </a:r>
            <a:r>
              <a:rPr lang="it-IT"/>
              <a:t> </a:t>
            </a:r>
            <a:r>
              <a:rPr lang="it-IT" b="1"/>
              <a:t>APRILE</a:t>
            </a:r>
            <a:r>
              <a:rPr lang="it-IT"/>
              <a:t> 2016</a:t>
            </a:r>
            <a:endParaRPr lang="it-IT" dirty="0"/>
          </a:p>
          <a:p>
            <a:r>
              <a:rPr lang="it-IT" dirty="0"/>
              <a:t>TUTTA  LA  DOCUMENTAZIONE  E  LA MODULISTICA SONO CONSULTABILI NELLA SEZIONE DEL SITO DEL LICEO PORPORATO DENOMINATA “PROGETTI EUROPEI", VISIBILE IN BASSO A SINISTRA DELLA HOMEPAGE. ALL’INTERNO </a:t>
            </a:r>
            <a:r>
              <a:rPr lang="it-IT" dirty="0" err="1"/>
              <a:t>VI</a:t>
            </a:r>
            <a:r>
              <a:rPr lang="it-IT" dirty="0"/>
              <a:t> E’ UNA CARTELLA  PER IL PROGETTO  “TALENTI 2016”</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Diario di viaggio">
  <a:themeElements>
    <a:clrScheme name="Diario di viaggio">
      <a:dk1>
        <a:sysClr val="windowText" lastClr="000000"/>
      </a:dk1>
      <a:lt1>
        <a:srgbClr val="EAC968"/>
      </a:lt1>
      <a:dk2>
        <a:srgbClr val="2A2515"/>
      </a:dk2>
      <a:lt2>
        <a:srgbClr val="82682C"/>
      </a:lt2>
      <a:accent1>
        <a:srgbClr val="B74D21"/>
      </a:accent1>
      <a:accent2>
        <a:srgbClr val="A32323"/>
      </a:accent2>
      <a:accent3>
        <a:srgbClr val="4576A3"/>
      </a:accent3>
      <a:accent4>
        <a:srgbClr val="615D9A"/>
      </a:accent4>
      <a:accent5>
        <a:srgbClr val="67924B"/>
      </a:accent5>
      <a:accent6>
        <a:srgbClr val="BF7B1B"/>
      </a:accent6>
      <a:hlink>
        <a:srgbClr val="99350B"/>
      </a:hlink>
      <a:folHlink>
        <a:srgbClr val="785140"/>
      </a:folHlink>
    </a:clrScheme>
    <a:fontScheme name="Diario di viaggio">
      <a:majorFont>
        <a:latin typeface="Calisto MT"/>
        <a:ea typeface=""/>
        <a:cs typeface=""/>
        <a:font script="Jpan" typeface="ＭＳ 明朝"/>
        <a:font script="Hans" typeface="宋体"/>
        <a:font script="Hant" typeface="新細明體"/>
      </a:majorFont>
      <a:minorFont>
        <a:latin typeface="Calisto MT"/>
        <a:ea typeface=""/>
        <a:cs typeface=""/>
        <a:font script="Jpan" typeface="ＭＳ 明朝"/>
        <a:font script="Hans" typeface="宋体"/>
        <a:font script="Hant" typeface="新細明體"/>
      </a:minorFont>
    </a:fontScheme>
    <a:fmtScheme name="Diario di viaggio">
      <a:fillStyleLst>
        <a:solidFill>
          <a:schemeClr val="phClr"/>
        </a:solidFill>
        <a:blipFill rotWithShape="1">
          <a:blip xmlns:r="http://schemas.openxmlformats.org/officeDocument/2006/relationships" r:embed="rId1">
            <a:duotone>
              <a:schemeClr val="phClr">
                <a:shade val="20000"/>
                <a:satMod val="130000"/>
              </a:schemeClr>
              <a:schemeClr val="phClr">
                <a:tint val="80000"/>
                <a:satMod val="150000"/>
              </a:schemeClr>
            </a:duotone>
          </a:blip>
          <a:tile tx="0" ty="0" sx="50000" sy="50000" flip="none" algn="tl"/>
        </a:blipFill>
        <a:blipFill rotWithShape="1">
          <a:blip xmlns:r="http://schemas.openxmlformats.org/officeDocument/2006/relationships" r:embed="rId2">
            <a:duotone>
              <a:schemeClr val="phClr">
                <a:shade val="20000"/>
                <a:satMod val="130000"/>
              </a:schemeClr>
              <a:schemeClr val="phClr">
                <a:tint val="80000"/>
                <a:satMod val="150000"/>
              </a:schemeClr>
            </a:duotone>
          </a:blip>
          <a:tile tx="0" ty="0" sx="50000" sy="50000" flip="none" algn="tl"/>
        </a:blip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dir="6600000" sx="102000" sy="102000" rotWithShape="0">
              <a:srgbClr val="000000">
                <a:alpha val="35000"/>
              </a:srgbClr>
            </a:outerShdw>
          </a:effectLst>
        </a:effectStyle>
        <a:effectStyle>
          <a:effectLst>
            <a:outerShdw blurRad="88900" dist="63500" dir="2400000" rotWithShape="0">
              <a:srgbClr val="000000">
                <a:alpha val="50000"/>
              </a:srgbClr>
            </a:outerShdw>
          </a:effectLst>
          <a:scene3d>
            <a:camera prst="orthographicFront">
              <a:rot lat="0" lon="0" rev="0"/>
            </a:camera>
            <a:lightRig rig="sunset" dir="t">
              <a:rot lat="0" lon="0" rev="4200000"/>
            </a:lightRig>
          </a:scene3d>
          <a:sp3d>
            <a:bevelT w="63500" h="25400" prst="coolSlant"/>
          </a:sp3d>
        </a:effectStyle>
      </a:effectStyleLst>
      <a:bgFillStyleLst>
        <a:solidFill>
          <a:schemeClr val="phClr"/>
        </a:solidFill>
        <a:gradFill rotWithShape="1">
          <a:gsLst>
            <a:gs pos="0">
              <a:schemeClr val="phClr">
                <a:tint val="50000"/>
                <a:shade val="90000"/>
                <a:hueMod val="85000"/>
                <a:satMod val="300000"/>
                <a:lumMod val="100000"/>
              </a:schemeClr>
            </a:gs>
            <a:gs pos="40000">
              <a:schemeClr val="phClr">
                <a:tint val="45000"/>
                <a:shade val="99000"/>
                <a:hueMod val="95000"/>
                <a:satMod val="300000"/>
                <a:lumMod val="100000"/>
              </a:schemeClr>
            </a:gs>
            <a:gs pos="100000">
              <a:schemeClr val="phClr">
                <a:shade val="20000"/>
                <a:hueMod val="95000"/>
                <a:satMod val="255000"/>
                <a:lumMod val="100000"/>
              </a:schemeClr>
            </a:gs>
          </a:gsLst>
          <a:path path="circle">
            <a:fillToRect l="50000" t="-80000" r="50000" b="180000"/>
          </a:path>
        </a:gradFill>
        <a:gradFill rotWithShape="1">
          <a:gsLst>
            <a:gs pos="0">
              <a:schemeClr val="phClr">
                <a:tint val="70000"/>
                <a:satMod val="2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Diario di viaggio.thmx</Template>
  <TotalTime>390</TotalTime>
  <Words>1091</Words>
  <Application>Microsoft Office PowerPoint</Application>
  <PresentationFormat>Presentazione su schermo (4:3)</PresentationFormat>
  <Paragraphs>108</Paragraphs>
  <Slides>23</Slides>
  <Notes>17</Notes>
  <HiddenSlides>0</HiddenSlides>
  <MMClips>0</MMClips>
  <ScaleCrop>false</ScaleCrop>
  <HeadingPairs>
    <vt:vector size="4" baseType="variant">
      <vt:variant>
        <vt:lpstr>Tema</vt:lpstr>
      </vt:variant>
      <vt:variant>
        <vt:i4>1</vt:i4>
      </vt:variant>
      <vt:variant>
        <vt:lpstr>Titoli diapositive</vt:lpstr>
      </vt:variant>
      <vt:variant>
        <vt:i4>23</vt:i4>
      </vt:variant>
    </vt:vector>
  </HeadingPairs>
  <TitlesOfParts>
    <vt:vector size="24" baseType="lpstr">
      <vt:lpstr>Diario di viaggio</vt:lpstr>
      <vt:lpstr>FONDAZIONE CRT LICEO STATALE  “G. F. PORPORATO”</vt:lpstr>
      <vt:lpstr>PREMESSE</vt:lpstr>
      <vt:lpstr>IL BANDO</vt:lpstr>
      <vt:lpstr>PROGETTAZIONE E INDIVIDUAZIONE DEI PARTNERS ALL’ESTERO</vt:lpstr>
      <vt:lpstr>ESEMPI DI STAGES ATTIVATI NELLE EDIZIONI PASSATE</vt:lpstr>
      <vt:lpstr>SELEZIONE DEI CANDIDATI</vt:lpstr>
      <vt:lpstr>FASI DELL’ESPERIENZA</vt:lpstr>
      <vt:lpstr>DURATA</vt:lpstr>
      <vt:lpstr>ASTIA, Apt 2013</vt:lpstr>
      <vt:lpstr>Nizza 2014</vt:lpstr>
      <vt:lpstr>Uffico marketing  Cork 2015</vt:lpstr>
      <vt:lpstr>Ufficio Eazycork 2015</vt:lpstr>
      <vt:lpstr>Scuola di lingue  Cork 2015</vt:lpstr>
      <vt:lpstr>Museo  Irlanda 2013</vt:lpstr>
      <vt:lpstr>Asilo Cork 2013</vt:lpstr>
      <vt:lpstr>SPESE FINANZIABILI</vt:lpstr>
      <vt:lpstr>COSTI NON RIMBORSATI</vt:lpstr>
      <vt:lpstr>SPESE EVENTUALMENTE FINANZIABILI</vt:lpstr>
      <vt:lpstr>DOCUMENTI RICHIESTI PER LA PRESENTAZIONE DELLA CANDIDATURA:</vt:lpstr>
      <vt:lpstr>DOCUMENTI RICHIESTI PER LA PRESENTAZIONE DELLA CANDIDATURA:</vt:lpstr>
      <vt:lpstr>DOCUMENTI RICHIESTI PER LA PRESENTAZIONE DELLA CANDIDATURA</vt:lpstr>
      <vt:lpstr>DOCUMENTI RICHIESTI PER LA PRESENTAZIONE DELLA CANDIDATURA</vt:lpstr>
      <vt:lpstr>SCADENZE: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FONDAZIONE CRT</dc:title>
  <dc:creator>chiara povero</dc:creator>
  <cp:lastModifiedBy>Silvia</cp:lastModifiedBy>
  <cp:revision>67</cp:revision>
  <dcterms:created xsi:type="dcterms:W3CDTF">2013-01-29T06:24:40Z</dcterms:created>
  <dcterms:modified xsi:type="dcterms:W3CDTF">2016-02-01T17:43:42Z</dcterms:modified>
</cp:coreProperties>
</file>